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2.xml" ContentType="application/vnd.openxmlformats-officedocument.presentationml.tags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heme/theme4.xml" ContentType="application/vnd.openxmlformats-officedocument.theme+xml"/>
  <Override PartName="/ppt/tags/tag23.xml" ContentType="application/vnd.openxmlformats-officedocument.presentationml.tags+xml"/>
  <Override PartName="/ppt/notesSlides/notesSlide1.xml" ContentType="application/vnd.openxmlformats-officedocument.presentationml.notesSlide+xml"/>
  <Override PartName="/ppt/tags/tag24.xml" ContentType="application/vnd.openxmlformats-officedocument.presentationml.tags+xml"/>
  <Override PartName="/ppt/notesSlides/notesSlide2.xml" ContentType="application/vnd.openxmlformats-officedocument.presentationml.notesSlide+xml"/>
  <Override PartName="/ppt/tags/tag25.xml" ContentType="application/vnd.openxmlformats-officedocument.presentationml.tags+xml"/>
  <Override PartName="/ppt/notesSlides/notesSlide3.xml" ContentType="application/vnd.openxmlformats-officedocument.presentationml.notesSlide+xml"/>
  <Override PartName="/ppt/tags/tag26.xml" ContentType="application/vnd.openxmlformats-officedocument.presentationml.tags+xml"/>
  <Override PartName="/ppt/notesSlides/notesSlide4.xml" ContentType="application/vnd.openxmlformats-officedocument.presentationml.notesSlide+xml"/>
  <Override PartName="/ppt/tags/tag27.xml" ContentType="application/vnd.openxmlformats-officedocument.presentationml.tags+xml"/>
  <Override PartName="/ppt/notesSlides/notesSlide5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6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  <p:sldMasterId id="2147483672" r:id="rId3"/>
  </p:sldMasterIdLst>
  <p:notesMasterIdLst>
    <p:notesMasterId r:id="rId56"/>
  </p:notesMasterIdLst>
  <p:sldIdLst>
    <p:sldId id="256" r:id="rId4"/>
    <p:sldId id="303" r:id="rId5"/>
    <p:sldId id="305" r:id="rId6"/>
    <p:sldId id="307" r:id="rId7"/>
    <p:sldId id="308" r:id="rId8"/>
    <p:sldId id="298" r:id="rId9"/>
    <p:sldId id="310" r:id="rId10"/>
    <p:sldId id="309" r:id="rId11"/>
    <p:sldId id="299" r:id="rId12"/>
    <p:sldId id="300" r:id="rId13"/>
    <p:sldId id="301" r:id="rId14"/>
    <p:sldId id="302" r:id="rId15"/>
    <p:sldId id="306" r:id="rId16"/>
    <p:sldId id="304" r:id="rId17"/>
    <p:sldId id="257" r:id="rId18"/>
    <p:sldId id="258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  <p:sldId id="279" r:id="rId39"/>
    <p:sldId id="280" r:id="rId40"/>
    <p:sldId id="281" r:id="rId41"/>
    <p:sldId id="282" r:id="rId42"/>
    <p:sldId id="283" r:id="rId43"/>
    <p:sldId id="284" r:id="rId44"/>
    <p:sldId id="285" r:id="rId45"/>
    <p:sldId id="286" r:id="rId46"/>
    <p:sldId id="287" r:id="rId47"/>
    <p:sldId id="288" r:id="rId48"/>
    <p:sldId id="289" r:id="rId49"/>
    <p:sldId id="290" r:id="rId50"/>
    <p:sldId id="291" r:id="rId51"/>
    <p:sldId id="292" r:id="rId52"/>
    <p:sldId id="293" r:id="rId53"/>
    <p:sldId id="294" r:id="rId54"/>
    <p:sldId id="295" r:id="rId55"/>
  </p:sldIdLst>
  <p:sldSz cx="9144000" cy="5143500" type="screen16x9"/>
  <p:notesSz cx="6858000" cy="9144000"/>
  <p:embeddedFontLst>
    <p:embeddedFont>
      <p:font typeface="Advent Pro Medium" panose="020B0604020202020204" charset="0"/>
      <p:regular r:id="rId57"/>
      <p:bold r:id="rId58"/>
      <p:italic r:id="rId59"/>
      <p:boldItalic r:id="rId60"/>
    </p:embeddedFont>
    <p:embeddedFont>
      <p:font typeface="Advent Pro SemiBold" panose="020B0604020202020204" charset="0"/>
      <p:regular r:id="rId61"/>
      <p:bold r:id="rId62"/>
      <p:italic r:id="rId63"/>
      <p:boldItalic r:id="rId64"/>
    </p:embeddedFont>
    <p:embeddedFont>
      <p:font typeface="Amatic SC" panose="00000500000000000000" pitchFamily="2" charset="-79"/>
      <p:regular r:id="rId65"/>
      <p:bold r:id="rId66"/>
    </p:embeddedFon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Fira Sans Condensed Medium" panose="020B0603050000020004" pitchFamily="34" charset="0"/>
      <p:regular r:id="rId71"/>
      <p:bold r:id="rId72"/>
      <p:italic r:id="rId73"/>
      <p:boldItalic r:id="rId74"/>
    </p:embeddedFont>
    <p:embeddedFont>
      <p:font typeface="Fira Sans Extra Condensed Medium" panose="020B0604020202020204" charset="0"/>
      <p:regular r:id="rId75"/>
      <p:bold r:id="rId76"/>
      <p:italic r:id="rId77"/>
      <p:boldItalic r:id="rId78"/>
    </p:embeddedFont>
    <p:embeddedFont>
      <p:font typeface="Livvic Light" pitchFamily="2" charset="0"/>
      <p:regular r:id="rId79"/>
      <p:italic r:id="rId80"/>
    </p:embeddedFont>
    <p:embeddedFont>
      <p:font typeface="Maven Pro" panose="020B0604020202020204" charset="0"/>
      <p:regular r:id="rId81"/>
      <p:bold r:id="rId82"/>
    </p:embeddedFont>
    <p:embeddedFont>
      <p:font typeface="Maven Pro SemiBold" panose="020B0604020202020204" charset="0"/>
      <p:regular r:id="rId83"/>
      <p:bold r:id="rId84"/>
    </p:embeddedFont>
    <p:embeddedFont>
      <p:font typeface="Nunito Light" pitchFamily="2" charset="0"/>
      <p:regular r:id="rId85"/>
      <p:italic r:id="rId86"/>
    </p:embeddedFont>
    <p:embeddedFont>
      <p:font typeface="Proxima Nova" panose="020B0604020202020204" charset="0"/>
      <p:regular r:id="rId87"/>
      <p:bold r:id="rId88"/>
      <p:italic r:id="rId89"/>
      <p:boldItalic r:id="rId90"/>
    </p:embeddedFont>
    <p:embeddedFont>
      <p:font typeface="Proxima Nova Semibold" panose="020B0604020202020204" charset="0"/>
      <p:regular r:id="rId91"/>
      <p:bold r:id="rId92"/>
      <p:boldItalic r:id="rId93"/>
    </p:embeddedFont>
    <p:embeddedFont>
      <p:font typeface="Roboto" panose="02000000000000000000" pitchFamily="2" charset="0"/>
      <p:regular r:id="rId94"/>
      <p:bold r:id="rId95"/>
      <p:italic r:id="rId96"/>
      <p:boldItalic r:id="rId97"/>
    </p:embeddedFont>
    <p:embeddedFont>
      <p:font typeface="Roboto Medium" panose="02000000000000000000" pitchFamily="2" charset="0"/>
      <p:regular r:id="rId98"/>
      <p:bold r:id="rId99"/>
      <p:italic r:id="rId100"/>
      <p:boldItalic r:id="rId101"/>
    </p:embeddedFont>
    <p:embeddedFont>
      <p:font typeface="Share Tech" panose="020B0604020202020204" charset="0"/>
      <p:regular r:id="rId102"/>
    </p:embeddedFont>
  </p:embeddedFontLst>
  <p:custDataLst>
    <p:tags r:id="rId103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ndardabschnitt" id="{F6A91F38-76B5-4A2A-86BB-26D7551FAD3A}">
          <p14:sldIdLst>
            <p14:sldId id="256"/>
            <p14:sldId id="303"/>
            <p14:sldId id="305"/>
            <p14:sldId id="307"/>
            <p14:sldId id="308"/>
            <p14:sldId id="298"/>
            <p14:sldId id="310"/>
            <p14:sldId id="309"/>
            <p14:sldId id="299"/>
            <p14:sldId id="300"/>
            <p14:sldId id="301"/>
            <p14:sldId id="302"/>
          </p14:sldIdLst>
        </p14:section>
        <p14:section name="Backup" id="{86263A84-ECB4-43C8-BE9E-24714A83158F}">
          <p14:sldIdLst>
            <p14:sldId id="306"/>
            <p14:sldId id="304"/>
            <p14:sldId id="257"/>
            <p14:sldId id="258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47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73"/>
    <a:srgbClr val="A6CBC2"/>
    <a:srgbClr val="00CFCC"/>
    <a:srgbClr val="A9B4BB"/>
    <a:srgbClr val="5EFFFD"/>
    <a:srgbClr val="000000"/>
    <a:srgbClr val="E898AC"/>
    <a:srgbClr val="869FB1"/>
    <a:srgbClr val="002845"/>
    <a:srgbClr val="FFD6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23F757-1103-4035-A6BF-FC693B604208}">
  <a:tblStyle styleId="{E723F757-1103-4035-A6BF-FC693B6042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792" autoAdjust="0"/>
  </p:normalViewPr>
  <p:slideViewPr>
    <p:cSldViewPr snapToGrid="0">
      <p:cViewPr varScale="1">
        <p:scale>
          <a:sx n="84" d="100"/>
          <a:sy n="84" d="100"/>
        </p:scale>
        <p:origin x="708" y="84"/>
      </p:cViewPr>
      <p:guideLst>
        <p:guide orient="horz" pos="1620"/>
        <p:guide pos="47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font" Target="fonts/font7.fntdata"/><Relationship Id="rId68" Type="http://schemas.openxmlformats.org/officeDocument/2006/relationships/font" Target="fonts/font12.fntdata"/><Relationship Id="rId84" Type="http://schemas.openxmlformats.org/officeDocument/2006/relationships/font" Target="fonts/font28.fntdata"/><Relationship Id="rId89" Type="http://schemas.openxmlformats.org/officeDocument/2006/relationships/font" Target="fonts/font33.fntdata"/><Relationship Id="rId7" Type="http://schemas.openxmlformats.org/officeDocument/2006/relationships/slide" Target="slides/slide4.xml"/><Relationship Id="rId71" Type="http://schemas.openxmlformats.org/officeDocument/2006/relationships/font" Target="fonts/font15.fntdata"/><Relationship Id="rId92" Type="http://schemas.openxmlformats.org/officeDocument/2006/relationships/font" Target="fonts/font3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07" Type="http://schemas.openxmlformats.org/officeDocument/2006/relationships/tableStyles" Target="tableStyles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74" Type="http://schemas.openxmlformats.org/officeDocument/2006/relationships/font" Target="fonts/font18.fntdata"/><Relationship Id="rId79" Type="http://schemas.openxmlformats.org/officeDocument/2006/relationships/font" Target="fonts/font23.fntdata"/><Relationship Id="rId87" Type="http://schemas.openxmlformats.org/officeDocument/2006/relationships/font" Target="fonts/font31.fntdata"/><Relationship Id="rId102" Type="http://schemas.openxmlformats.org/officeDocument/2006/relationships/font" Target="fonts/font46.fntdata"/><Relationship Id="rId5" Type="http://schemas.openxmlformats.org/officeDocument/2006/relationships/slide" Target="slides/slide2.xml"/><Relationship Id="rId61" Type="http://schemas.openxmlformats.org/officeDocument/2006/relationships/font" Target="fonts/font5.fntdata"/><Relationship Id="rId82" Type="http://schemas.openxmlformats.org/officeDocument/2006/relationships/font" Target="fonts/font26.fntdata"/><Relationship Id="rId90" Type="http://schemas.openxmlformats.org/officeDocument/2006/relationships/font" Target="fonts/font34.fntdata"/><Relationship Id="rId95" Type="http://schemas.openxmlformats.org/officeDocument/2006/relationships/font" Target="fonts/font39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8.fntdata"/><Relationship Id="rId69" Type="http://schemas.openxmlformats.org/officeDocument/2006/relationships/font" Target="fonts/font13.fntdata"/><Relationship Id="rId77" Type="http://schemas.openxmlformats.org/officeDocument/2006/relationships/font" Target="fonts/font21.fntdata"/><Relationship Id="rId100" Type="http://schemas.openxmlformats.org/officeDocument/2006/relationships/font" Target="fonts/font44.fntdata"/><Relationship Id="rId105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font" Target="fonts/font16.fntdata"/><Relationship Id="rId80" Type="http://schemas.openxmlformats.org/officeDocument/2006/relationships/font" Target="fonts/font24.fntdata"/><Relationship Id="rId85" Type="http://schemas.openxmlformats.org/officeDocument/2006/relationships/font" Target="fonts/font29.fntdata"/><Relationship Id="rId93" Type="http://schemas.openxmlformats.org/officeDocument/2006/relationships/font" Target="fonts/font37.fntdata"/><Relationship Id="rId98" Type="http://schemas.openxmlformats.org/officeDocument/2006/relationships/font" Target="fonts/font42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font" Target="fonts/font3.fntdata"/><Relationship Id="rId67" Type="http://schemas.openxmlformats.org/officeDocument/2006/relationships/font" Target="fonts/font11.fntdata"/><Relationship Id="rId103" Type="http://schemas.openxmlformats.org/officeDocument/2006/relationships/tags" Target="tags/tag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font" Target="fonts/font6.fntdata"/><Relationship Id="rId70" Type="http://schemas.openxmlformats.org/officeDocument/2006/relationships/font" Target="fonts/font14.fntdata"/><Relationship Id="rId75" Type="http://schemas.openxmlformats.org/officeDocument/2006/relationships/font" Target="fonts/font19.fntdata"/><Relationship Id="rId83" Type="http://schemas.openxmlformats.org/officeDocument/2006/relationships/font" Target="fonts/font27.fntdata"/><Relationship Id="rId88" Type="http://schemas.openxmlformats.org/officeDocument/2006/relationships/font" Target="fonts/font32.fntdata"/><Relationship Id="rId91" Type="http://schemas.openxmlformats.org/officeDocument/2006/relationships/font" Target="fonts/font35.fntdata"/><Relationship Id="rId96" Type="http://schemas.openxmlformats.org/officeDocument/2006/relationships/font" Target="fonts/font4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font" Target="fonts/font1.fntdata"/><Relationship Id="rId106" Type="http://schemas.openxmlformats.org/officeDocument/2006/relationships/theme" Target="theme/theme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73" Type="http://schemas.openxmlformats.org/officeDocument/2006/relationships/font" Target="fonts/font17.fntdata"/><Relationship Id="rId78" Type="http://schemas.openxmlformats.org/officeDocument/2006/relationships/font" Target="fonts/font22.fntdata"/><Relationship Id="rId81" Type="http://schemas.openxmlformats.org/officeDocument/2006/relationships/font" Target="fonts/font25.fntdata"/><Relationship Id="rId86" Type="http://schemas.openxmlformats.org/officeDocument/2006/relationships/font" Target="fonts/font30.fntdata"/><Relationship Id="rId94" Type="http://schemas.openxmlformats.org/officeDocument/2006/relationships/font" Target="fonts/font38.fntdata"/><Relationship Id="rId99" Type="http://schemas.openxmlformats.org/officeDocument/2006/relationships/font" Target="fonts/font43.fntdata"/><Relationship Id="rId101" Type="http://schemas.openxmlformats.org/officeDocument/2006/relationships/font" Target="fonts/font4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font" Target="fonts/font20.fntdata"/><Relationship Id="rId97" Type="http://schemas.openxmlformats.org/officeDocument/2006/relationships/font" Target="fonts/font41.fntdata"/><Relationship Id="rId104" Type="http://schemas.openxmlformats.org/officeDocument/2006/relationships/presProps" Target="presProps.xml"/></Relationships>
</file>

<file path=ppt/media/hdphoto1.wdp>
</file>

<file path=ppt/media/hdphoto2.wdp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0.png>
</file>

<file path=ppt/media/image21.png>
</file>

<file path=ppt/media/image22.png>
</file>

<file path=ppt/media/image3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7285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81863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197238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Weitere:</a:t>
            </a:r>
          </a:p>
          <a:p>
            <a:pPr marL="457200" marR="0" lvl="0" indent="-29845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Filtering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Empfiehlt Produkte auf der Grundlage der Einkaufsgewohnheiten von anderen Kunden, die ähnliche Interessen haben.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-AIS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-CBA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-CPAR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-CMAR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-MCAR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3745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Die Market Basket Analysis (auch bekannt als Affinity Analysis oder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Association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Rule Learning) nutzt statistische Methoden, um Beziehungen zwischen Produkten in Einkaufsdaten zu identifizieren. Hier sind einige der häufigsten Methoden: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Apriori Algorithmus: Dies ist ein häufig verwendeter Algorithmus für die Market Basket Analysis, der Regeln generiert, die auf häufigen Kombinationen von Produkten basieren.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FP-Growth Algorithmus: Eine schnellere Alternative zum Apriori-Algorithmus, die verwendet wird, um häufige Gegenstände und Regeln zu identifizieren.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Clustering: Verwendet Clustering-Methoden wie k-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means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oder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Hierarchical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Clustering, um Kunden oder Produkte in Gruppen zu unterteilen, die ähnliche Einkaufsgewohnheiten aufweisen.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Neural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Networks: Verwendet künstliche neuronale Netze, um Muster in den Einkaufsdaten zu erkennen und Regeln zu generieren.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Filtering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Empfiehlt Produkte auf der Grundlage der Einkaufsgewohnheiten von anderen Kunden, die ähnliche Interessen haben.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Weitere: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-AIS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-CBA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-CPAR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-CMAR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-MCAR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Welche Methode eignet sich am besten? Was sind die Vor- und Nachteile der Methoden?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 gibt keine allgemein anerkannte "beste" Methode für die Market Basket Analysis, da die Wahl der Methode von den spezifischen Anforderungen und Eigenschaften des Datensatzes abhängt. Hier sind einige Vor- und Nachteile der häufigsten Methoden: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Apriori Algorithmus: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Vorteile: Einfach zu implementieren und interpretieren, eignet sich gut für große Datensätze mit vielen Transaktionen.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Nachteile: Kann langsam sein, wenn die Anzahl der Regeln sehr groß ist.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FP-Growth Algorithmus: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Vorteile: Schnellere Leistung als der Apriori-Algorithmus, eignet sich gut für große Datensätze mit vielen Transaktionen.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Nachteile: Kann schwieriger zu interpretieren sein als der Apriori-Algorithmus.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Clustering: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Vorteile: Eignet sich gut für die Segmentierung von Kunden oder Produkten, kann auch visuelle Darstellungen liefern.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Nachteile: Erfordert die Auswahl einer bestimmten Anzahl von Clustern, kann schwieriger zu interpretieren sein als andere Methoden.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Neural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Networks: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Vorteile: Kann Muster in komplexen Datensätzen erkennen, eignet sich gut für nicht-lineare Beziehungen zwischen Produkten.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Nachteile: Kann schwieriger zu interpretieren sein als andere Methoden, benötigt möglicherweise eine große Menge an Trainingsdaten.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</a:t>
            </a:r>
            <a:r>
              <a:rPr lang="de-DE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Filtering</a:t>
            </a: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Vorteile: Kann einfach zu implementieren sein, eignet sich gut für Empfehlungssysteme.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Nachteile: Kann schwieriger zu interpretieren sein als andere Methoden, erfordert möglicherweise eine große Anzahl von Benutzern mit ähnlichen Interessen.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5069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9.xml"/><Relationship Id="rId4" Type="http://schemas.openxmlformats.org/officeDocument/2006/relationships/image" Target="../media/image4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0.xml"/><Relationship Id="rId4" Type="http://schemas.openxmlformats.org/officeDocument/2006/relationships/image" Target="../media/image4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1.xml"/><Relationship Id="rId4" Type="http://schemas.openxmlformats.org/officeDocument/2006/relationships/image" Target="../media/image4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2.xml"/><Relationship Id="rId4" Type="http://schemas.openxmlformats.org/officeDocument/2006/relationships/image" Target="../media/image5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3.xml"/><Relationship Id="rId4" Type="http://schemas.openxmlformats.org/officeDocument/2006/relationships/image" Target="../media/image4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4.xml"/><Relationship Id="rId4" Type="http://schemas.openxmlformats.org/officeDocument/2006/relationships/image" Target="../media/image4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5.xml"/><Relationship Id="rId4" Type="http://schemas.openxmlformats.org/officeDocument/2006/relationships/image" Target="../media/image4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6.xml"/><Relationship Id="rId4" Type="http://schemas.openxmlformats.org/officeDocument/2006/relationships/image" Target="../media/image4.emf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7.xml"/><Relationship Id="rId4" Type="http://schemas.openxmlformats.org/officeDocument/2006/relationships/image" Target="../media/image4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8.xml"/><Relationship Id="rId4" Type="http://schemas.openxmlformats.org/officeDocument/2006/relationships/image" Target="../media/image5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9.xml"/><Relationship Id="rId4" Type="http://schemas.openxmlformats.org/officeDocument/2006/relationships/image" Target="../media/image4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20.xml"/><Relationship Id="rId4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16.bin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6E6C5345-601B-484D-8B0A-2C2690DAC3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D84863AC-38AF-7F4E-A474-8C5A3B0A056D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11B5993-A1CC-1542-816D-17AC89877C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7" name="Title Placeholder 8">
            <a:extLst>
              <a:ext uri="{FF2B5EF4-FFF2-40B4-BE49-F238E27FC236}">
                <a16:creationId xmlns:a16="http://schemas.microsoft.com/office/drawing/2014/main" id="{57C77F2B-995E-186D-9086-F70CB4D70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add title which can spread across two lines like so</a:t>
            </a:r>
          </a:p>
        </p:txBody>
      </p:sp>
    </p:spTree>
    <p:extLst>
      <p:ext uri="{BB962C8B-B14F-4D97-AF65-F5344CB8AC3E}">
        <p14:creationId xmlns:p14="http://schemas.microsoft.com/office/powerpoint/2010/main" val="1743294606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5298C-CE72-1142-B7AB-6BB92FA86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5029" y="1066800"/>
            <a:ext cx="8603456" cy="33599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3CCB918-8F83-7949-B76F-F359BDF8FE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A54FEDED-1A0E-8240-9BD3-F7C27B5F05AB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9E13CC1-CC0C-6449-AA18-E64718682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7" name="Title Placeholder 8">
            <a:extLst>
              <a:ext uri="{FF2B5EF4-FFF2-40B4-BE49-F238E27FC236}">
                <a16:creationId xmlns:a16="http://schemas.microsoft.com/office/drawing/2014/main" id="{205FEC4B-79A1-C5E9-3E46-0C6830D9A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add title which can spread across two lines like so</a:t>
            </a:r>
          </a:p>
        </p:txBody>
      </p:sp>
    </p:spTree>
    <p:extLst>
      <p:ext uri="{BB962C8B-B14F-4D97-AF65-F5344CB8AC3E}">
        <p14:creationId xmlns:p14="http://schemas.microsoft.com/office/powerpoint/2010/main" val="306053797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5298C-CE72-1142-B7AB-6BB92FA86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5029" y="1066800"/>
            <a:ext cx="4160758" cy="33599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2C2787-42B0-AB4F-80EE-D0432366690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73178" y="1066800"/>
            <a:ext cx="4445794" cy="33599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8F4B2F0F-2FF6-6F4C-84C0-E24EFDBA8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204FEE97-34C6-914F-B3CB-5ED1CCF497C5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8C1DF6A-C216-CA40-9E9B-AA19B297D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Title Placeholder 8">
            <a:extLst>
              <a:ext uri="{FF2B5EF4-FFF2-40B4-BE49-F238E27FC236}">
                <a16:creationId xmlns:a16="http://schemas.microsoft.com/office/drawing/2014/main" id="{1B417D02-8095-2C31-A084-AAF54EF52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add title which can spread across two lines like so</a:t>
            </a:r>
          </a:p>
        </p:txBody>
      </p:sp>
    </p:spTree>
    <p:extLst>
      <p:ext uri="{BB962C8B-B14F-4D97-AF65-F5344CB8AC3E}">
        <p14:creationId xmlns:p14="http://schemas.microsoft.com/office/powerpoint/2010/main" val="398036228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B99AA9B-46D6-4AAA-B038-0B8350754EB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70" imgH="469" progId="TCLayout.ActiveDocument.1">
                  <p:embed/>
                </p:oleObj>
              </mc:Choice>
              <mc:Fallback>
                <p:oleObj name="think-cell Folie" r:id="rId3" imgW="470" imgH="469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B99AA9B-46D6-4AAA-B038-0B8350754E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 Placeholder 16">
            <a:extLst>
              <a:ext uri="{FF2B5EF4-FFF2-40B4-BE49-F238E27FC236}">
                <a16:creationId xmlns:a16="http://schemas.microsoft.com/office/drawing/2014/main" id="{2CE0895B-686E-4870-BA32-8B5789243D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8592" y="1430802"/>
            <a:ext cx="2057969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39" name="Text Placeholder 16">
            <a:extLst>
              <a:ext uri="{FF2B5EF4-FFF2-40B4-BE49-F238E27FC236}">
                <a16:creationId xmlns:a16="http://schemas.microsoft.com/office/drawing/2014/main" id="{BFC51114-644B-49DB-BB94-074B8A8C1F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8592" y="3331083"/>
            <a:ext cx="2057969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42" name="Text Placeholder 16">
            <a:extLst>
              <a:ext uri="{FF2B5EF4-FFF2-40B4-BE49-F238E27FC236}">
                <a16:creationId xmlns:a16="http://schemas.microsoft.com/office/drawing/2014/main" id="{E5A7DDC4-351D-4062-80E6-4251B7E7201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78056" y="1430802"/>
            <a:ext cx="2042730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45" name="Text Placeholder 16">
            <a:extLst>
              <a:ext uri="{FF2B5EF4-FFF2-40B4-BE49-F238E27FC236}">
                <a16:creationId xmlns:a16="http://schemas.microsoft.com/office/drawing/2014/main" id="{1B3A23B7-A010-42CE-9589-44C683BB14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78056" y="3331083"/>
            <a:ext cx="2042730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48" name="Text Placeholder 16">
            <a:extLst>
              <a:ext uri="{FF2B5EF4-FFF2-40B4-BE49-F238E27FC236}">
                <a16:creationId xmlns:a16="http://schemas.microsoft.com/office/drawing/2014/main" id="{8147B2AA-7C11-45BE-A1F9-0A9586D982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35989" y="1430802"/>
            <a:ext cx="2057969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51" name="Text Placeholder 16">
            <a:extLst>
              <a:ext uri="{FF2B5EF4-FFF2-40B4-BE49-F238E27FC236}">
                <a16:creationId xmlns:a16="http://schemas.microsoft.com/office/drawing/2014/main" id="{D119508F-B3BD-4B02-9FCA-9257E83D66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5989" y="3331083"/>
            <a:ext cx="2057969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247B2379-72E1-4BB0-A9E2-548ADB68A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8843" y="973231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8C8BDA19-0131-4D0E-A0B2-E07FA91BA8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8843" y="2862006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BD3BF168-EEBF-4E73-99DD-BD32BB2CE1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36557" y="973231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58" name="Text Placeholder 54">
            <a:extLst>
              <a:ext uri="{FF2B5EF4-FFF2-40B4-BE49-F238E27FC236}">
                <a16:creationId xmlns:a16="http://schemas.microsoft.com/office/drawing/2014/main" id="{35638724-89B4-40FD-8F06-B32CE8FEA3A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36557" y="2862006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59" name="Text Placeholder 54">
            <a:extLst>
              <a:ext uri="{FF2B5EF4-FFF2-40B4-BE49-F238E27FC236}">
                <a16:creationId xmlns:a16="http://schemas.microsoft.com/office/drawing/2014/main" id="{F7C30755-898E-4418-8E0D-A1DD98F7CA9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63385" y="973231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60" name="Text Placeholder 54">
            <a:extLst>
              <a:ext uri="{FF2B5EF4-FFF2-40B4-BE49-F238E27FC236}">
                <a16:creationId xmlns:a16="http://schemas.microsoft.com/office/drawing/2014/main" id="{75EBAAB8-2A67-4975-963E-8EF119D24F2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63385" y="2862006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8759F59D-6024-432D-A054-18929B337A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1070" y="962324"/>
            <a:ext cx="442534" cy="468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1</a:t>
            </a:r>
          </a:p>
        </p:txBody>
      </p:sp>
      <p:sp>
        <p:nvSpPr>
          <p:cNvPr id="63" name="Text Placeholder 61">
            <a:extLst>
              <a:ext uri="{FF2B5EF4-FFF2-40B4-BE49-F238E27FC236}">
                <a16:creationId xmlns:a16="http://schemas.microsoft.com/office/drawing/2014/main" id="{FA7043CE-B151-49AE-8A63-69DCBE788AF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536" y="2864142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64" name="Text Placeholder 61">
            <a:extLst>
              <a:ext uri="{FF2B5EF4-FFF2-40B4-BE49-F238E27FC236}">
                <a16:creationId xmlns:a16="http://schemas.microsoft.com/office/drawing/2014/main" id="{DAF5DAA5-2650-4AC1-A86E-CAA6DB4ED1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159694" y="975366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65" name="Text Placeholder 61">
            <a:extLst>
              <a:ext uri="{FF2B5EF4-FFF2-40B4-BE49-F238E27FC236}">
                <a16:creationId xmlns:a16="http://schemas.microsoft.com/office/drawing/2014/main" id="{BF962EF4-32A5-4099-BCD8-1D757E5FE30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168068" y="2864142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66" name="Text Placeholder 61">
            <a:extLst>
              <a:ext uri="{FF2B5EF4-FFF2-40B4-BE49-F238E27FC236}">
                <a16:creationId xmlns:a16="http://schemas.microsoft.com/office/drawing/2014/main" id="{817AF89B-941E-4261-82AC-55070301AC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99555" y="975879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67" name="Text Placeholder 61">
            <a:extLst>
              <a:ext uri="{FF2B5EF4-FFF2-40B4-BE49-F238E27FC236}">
                <a16:creationId xmlns:a16="http://schemas.microsoft.com/office/drawing/2014/main" id="{669B1C84-F860-449F-AE54-22579B25D00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07929" y="2864655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6</a:t>
            </a:r>
          </a:p>
        </p:txBody>
      </p:sp>
      <p:sp>
        <p:nvSpPr>
          <p:cNvPr id="34" name="Date Placeholder 3">
            <a:extLst>
              <a:ext uri="{FF2B5EF4-FFF2-40B4-BE49-F238E27FC236}">
                <a16:creationId xmlns:a16="http://schemas.microsoft.com/office/drawing/2014/main" id="{7672EB68-0408-0846-AF9E-263BDC0BC9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tx1"/>
                </a:solidFill>
              </a:defRPr>
            </a:lvl1pPr>
          </a:lstStyle>
          <a:p>
            <a:fld id="{BF765354-2516-7044-9511-828D624A63DE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0B63705F-966A-6949-B59E-9D266142E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4" name="Title Placeholder 8">
            <a:extLst>
              <a:ext uri="{FF2B5EF4-FFF2-40B4-BE49-F238E27FC236}">
                <a16:creationId xmlns:a16="http://schemas.microsoft.com/office/drawing/2014/main" id="{9FE95C0F-1BD7-AD0C-B77D-BD0D7777D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title which can spread across two lines like so</a:t>
            </a:r>
          </a:p>
        </p:txBody>
      </p:sp>
    </p:spTree>
    <p:extLst>
      <p:ext uri="{BB962C8B-B14F-4D97-AF65-F5344CB8AC3E}">
        <p14:creationId xmlns:p14="http://schemas.microsoft.com/office/powerpoint/2010/main" val="3375358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 colum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4" name="Picture Placeholder 60">
            <a:extLst>
              <a:ext uri="{FF2B5EF4-FFF2-40B4-BE49-F238E27FC236}">
                <a16:creationId xmlns:a16="http://schemas.microsoft.com/office/drawing/2014/main" id="{5E90562C-EFB3-0041-8C2A-42C47B788E0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25029" y="914400"/>
            <a:ext cx="2717419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490" name="Text Placeholder 16">
            <a:extLst>
              <a:ext uri="{FF2B5EF4-FFF2-40B4-BE49-F238E27FC236}">
                <a16:creationId xmlns:a16="http://schemas.microsoft.com/office/drawing/2014/main" id="{674726FD-3745-4541-A92A-5C1173E52426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225029" y="2235998"/>
            <a:ext cx="2722768" cy="2441881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491" name="Text Placeholder 54">
            <a:extLst>
              <a:ext uri="{FF2B5EF4-FFF2-40B4-BE49-F238E27FC236}">
                <a16:creationId xmlns:a16="http://schemas.microsoft.com/office/drawing/2014/main" id="{D4E02AD5-4108-B343-B8B6-41C176353A12}"/>
              </a:ext>
            </a:extLst>
          </p:cNvPr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225028" y="1916996"/>
            <a:ext cx="2483507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bg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A75AEE32-A9FB-4E4F-9179-A95C3D314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56A5CCA2-8616-D047-A7F9-7E7CDD926D76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C2F73968-AB81-3249-BFEB-60814CB89A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9" name="Picture Placeholder 60">
            <a:extLst>
              <a:ext uri="{FF2B5EF4-FFF2-40B4-BE49-F238E27FC236}">
                <a16:creationId xmlns:a16="http://schemas.microsoft.com/office/drawing/2014/main" id="{E07836E8-225F-5305-EBF6-B2393065531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213237" y="914400"/>
            <a:ext cx="2717419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CA2DBAE-5075-905B-0286-26FB783704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213237" y="2235998"/>
            <a:ext cx="2722768" cy="2441881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24" name="Text Placeholder 54">
            <a:extLst>
              <a:ext uri="{FF2B5EF4-FFF2-40B4-BE49-F238E27FC236}">
                <a16:creationId xmlns:a16="http://schemas.microsoft.com/office/drawing/2014/main" id="{0F40B964-5C2D-58E0-F644-D28A3BC3E0E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13237" y="1916996"/>
            <a:ext cx="2483507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bg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Picture Placeholder 60">
            <a:extLst>
              <a:ext uri="{FF2B5EF4-FFF2-40B4-BE49-F238E27FC236}">
                <a16:creationId xmlns:a16="http://schemas.microsoft.com/office/drawing/2014/main" id="{5B49F477-40EC-F465-84A6-58F7313CE9DF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60545" y="914400"/>
            <a:ext cx="2753009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F1F6AA17-8DE5-471D-1AEC-145E97C6E8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60544" y="2235998"/>
            <a:ext cx="2758428" cy="2441881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27" name="Text Placeholder 54">
            <a:extLst>
              <a:ext uri="{FF2B5EF4-FFF2-40B4-BE49-F238E27FC236}">
                <a16:creationId xmlns:a16="http://schemas.microsoft.com/office/drawing/2014/main" id="{884F3DAF-F68E-5EA4-C64D-A876C69DF9B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160544" y="1916996"/>
            <a:ext cx="2483507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bg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Title Placeholder 8">
            <a:extLst>
              <a:ext uri="{FF2B5EF4-FFF2-40B4-BE49-F238E27FC236}">
                <a16:creationId xmlns:a16="http://schemas.microsoft.com/office/drawing/2014/main" id="{9681913A-38AB-88F4-ADA8-84962A3C2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add title which can spread across two lines like so</a:t>
            </a:r>
          </a:p>
        </p:txBody>
      </p:sp>
    </p:spTree>
    <p:extLst>
      <p:ext uri="{BB962C8B-B14F-4D97-AF65-F5344CB8AC3E}">
        <p14:creationId xmlns:p14="http://schemas.microsoft.com/office/powerpoint/2010/main" val="1874199274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ulti colum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A75AEE32-A9FB-4E4F-9179-A95C3D314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CC5A80A8-5C99-624A-803B-6F3B5B6A8B03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C2F73968-AB81-3249-BFEB-60814CB89A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Title Placeholder 8">
            <a:extLst>
              <a:ext uri="{FF2B5EF4-FFF2-40B4-BE49-F238E27FC236}">
                <a16:creationId xmlns:a16="http://schemas.microsoft.com/office/drawing/2014/main" id="{E70F91E8-3D90-FD2D-A82F-BADA975D4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add title which can spread across two lines like so</a:t>
            </a:r>
          </a:p>
        </p:txBody>
      </p:sp>
      <p:sp>
        <p:nvSpPr>
          <p:cNvPr id="13" name="Picture Placeholder 60">
            <a:extLst>
              <a:ext uri="{FF2B5EF4-FFF2-40B4-BE49-F238E27FC236}">
                <a16:creationId xmlns:a16="http://schemas.microsoft.com/office/drawing/2014/main" id="{68627DF1-1C10-D308-BEBA-4C91601AD32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25029" y="914400"/>
            <a:ext cx="4026660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97FA309F-8582-18FB-CE40-6B526AF91F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25029" y="2235998"/>
            <a:ext cx="4034586" cy="2441881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15" name="Text Placeholder 54">
            <a:extLst>
              <a:ext uri="{FF2B5EF4-FFF2-40B4-BE49-F238E27FC236}">
                <a16:creationId xmlns:a16="http://schemas.microsoft.com/office/drawing/2014/main" id="{8C481E49-FECB-89B3-B563-E1394CDA3CA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25029" y="1916996"/>
            <a:ext cx="3680050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bg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Picture Placeholder 60">
            <a:extLst>
              <a:ext uri="{FF2B5EF4-FFF2-40B4-BE49-F238E27FC236}">
                <a16:creationId xmlns:a16="http://schemas.microsoft.com/office/drawing/2014/main" id="{FADC1FE7-56F2-DF59-EE57-051B4D62321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4909389" y="914400"/>
            <a:ext cx="4009583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8D4D0EC-0F35-A006-6D06-F742040976C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909389" y="2235998"/>
            <a:ext cx="4017475" cy="2441881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 b="0" i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18" name="Text Placeholder 54">
            <a:extLst>
              <a:ext uri="{FF2B5EF4-FFF2-40B4-BE49-F238E27FC236}">
                <a16:creationId xmlns:a16="http://schemas.microsoft.com/office/drawing/2014/main" id="{D01185BC-80E2-4D41-3824-3E98816BC9E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909389" y="1916996"/>
            <a:ext cx="3680050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bg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660692628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ED913E8-170B-2743-93DB-4120ADC9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F088B8F0-9571-4649-BC4C-07907C8B83C0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CBF0602-F811-8349-947C-E7B1E354B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58851011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ED913E8-170B-2743-93DB-4120ADC9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EE25CA6C-80A3-E44D-9046-77036B8FEBB5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CBF0602-F811-8349-947C-E7B1E354B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278A902-13D6-F255-7623-20A2ADB7E7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5029" y="1066800"/>
            <a:ext cx="4622856" cy="33599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BACACC-E783-B2B6-1829-2C52B167CD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50552" y="0"/>
            <a:ext cx="3993448" cy="5143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Title Placeholder 8">
            <a:extLst>
              <a:ext uri="{FF2B5EF4-FFF2-40B4-BE49-F238E27FC236}">
                <a16:creationId xmlns:a16="http://schemas.microsoft.com/office/drawing/2014/main" id="{1EDADDD7-2E87-5A0B-2F33-03BCE8D7C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add title which can spread across two lines like so</a:t>
            </a:r>
          </a:p>
        </p:txBody>
      </p:sp>
    </p:spTree>
    <p:extLst>
      <p:ext uri="{BB962C8B-B14F-4D97-AF65-F5344CB8AC3E}">
        <p14:creationId xmlns:p14="http://schemas.microsoft.com/office/powerpoint/2010/main" val="93748751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ED913E8-170B-2743-93DB-4120ADC9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2D053979-B082-A34E-A9B2-F4E33D83F78C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CBF0602-F811-8349-947C-E7B1E354B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F6E91724-1101-6665-000F-986771AAC2CD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225029" y="996215"/>
            <a:ext cx="8641556" cy="367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BC48FCDC-748E-04F0-938A-77141DE86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add title which can spread across two lines like so</a:t>
            </a:r>
          </a:p>
        </p:txBody>
      </p:sp>
    </p:spTree>
    <p:extLst>
      <p:ext uri="{BB962C8B-B14F-4D97-AF65-F5344CB8AC3E}">
        <p14:creationId xmlns:p14="http://schemas.microsoft.com/office/powerpoint/2010/main" val="238469209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F988E7-76BC-AD4B-8C1E-64D95688BB68}"/>
              </a:ext>
            </a:extLst>
          </p:cNvPr>
          <p:cNvSpPr/>
          <p:nvPr userDrawn="1"/>
        </p:nvSpPr>
        <p:spPr bwMode="gray">
          <a:xfrm>
            <a:off x="200025" y="4659406"/>
            <a:ext cx="8743950" cy="302559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000" tIns="27000" rIns="27000" bIns="27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ctr">
              <a:buNone/>
            </a:pPr>
            <a:endParaRPr lang="en-US" sz="120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32211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ED913E8-170B-2743-93DB-4120ADC9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97C86629-9BF8-7449-AB66-B301EC0294F8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CBF0602-F811-8349-947C-E7B1E354B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442302-E0B7-1E2B-984E-83406CA9F1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77992" y="1130636"/>
            <a:ext cx="5155869" cy="218003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8D3490-B6FB-222F-D56F-95BC434973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5029" y="113063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E120866-7B7D-B560-1594-DD8B67D87C0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5029" y="1424550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84E29A7-C623-8859-545A-BFD0834D43D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029" y="2322622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EBADB65-7F69-F862-97A3-E8516B74C1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029" y="2616536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AFFB3FA-7644-C350-81CA-D4EEFA6FE3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029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D9137A80-4A7B-B9D9-E8DC-8354028082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5029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98BCCC9-A461-4DFB-578A-4E9F734E73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44286" y="113063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F7AFC66-89C0-D90A-55DE-EC7EB847E1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4286" y="1424550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58A3E9E0-4686-8164-DA2E-24E85A49006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44286" y="2322622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368D244E-586D-B692-B92B-029A7360689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44286" y="2616536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2E378551-6E0E-18FC-AC66-9A9B2BCDC8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44286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78C7E2AD-0924-6C13-19B8-E28399702C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344286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60FEAF9-F342-9BB6-C1F9-05F1D8D142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90555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EDCF3E4-080E-DFBF-69C5-7D3C1729CBB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990555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14EE7E3B-E8F3-6B53-26D9-ECBDBF10610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56082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8996478B-8B4A-D64D-C5F4-C9DBDF5DEE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56082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2AC01AA0-1F24-6859-F526-1758CC7B000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50184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6887078-429B-5522-2204-AE6E7BCA1EF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50184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6" name="Title Placeholder 8">
            <a:extLst>
              <a:ext uri="{FF2B5EF4-FFF2-40B4-BE49-F238E27FC236}">
                <a16:creationId xmlns:a16="http://schemas.microsoft.com/office/drawing/2014/main" id="{39DD743B-94D8-C90B-B949-B8435C196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add title which can spread across two lines like so</a:t>
            </a:r>
          </a:p>
        </p:txBody>
      </p:sp>
    </p:spTree>
    <p:extLst>
      <p:ext uri="{BB962C8B-B14F-4D97-AF65-F5344CB8AC3E}">
        <p14:creationId xmlns:p14="http://schemas.microsoft.com/office/powerpoint/2010/main" val="1342113324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itle Placeholder 8">
            <a:extLst>
              <a:ext uri="{FF2B5EF4-FFF2-40B4-BE49-F238E27FC236}">
                <a16:creationId xmlns:a16="http://schemas.microsoft.com/office/drawing/2014/main" id="{26885F64-41D2-4B3F-8B97-C7414789FC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6" y="221769"/>
            <a:ext cx="7168232" cy="359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/>
              <a:t>Click to add &lt;TITLE&gt;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6E6C5345-601B-484D-8B0A-2C2690DAC3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D84863AC-38AF-7F4E-A474-8C5A3B0A056D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11B5993-A1CC-1542-816D-17AC89877C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20540847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itle Placeholder 8">
            <a:extLst>
              <a:ext uri="{FF2B5EF4-FFF2-40B4-BE49-F238E27FC236}">
                <a16:creationId xmlns:a16="http://schemas.microsoft.com/office/drawing/2014/main" id="{26885F64-41D2-4B3F-8B97-C7414789FC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6" y="221769"/>
            <a:ext cx="7168232" cy="359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/>
              <a:t>Click to add &lt;TITLE&gt;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5298C-CE72-1142-B7AB-6BB92FA86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1223" y="1066800"/>
            <a:ext cx="8603456" cy="335994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3CCB918-8F83-7949-B76F-F359BDF8FE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A54FEDED-1A0E-8240-9BD3-F7C27B5F05AB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9E13CC1-CC0C-6449-AA18-E64718682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625583889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itle Placeholder 8">
            <a:extLst>
              <a:ext uri="{FF2B5EF4-FFF2-40B4-BE49-F238E27FC236}">
                <a16:creationId xmlns:a16="http://schemas.microsoft.com/office/drawing/2014/main" id="{26885F64-41D2-4B3F-8B97-C7414789FC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6" y="221769"/>
            <a:ext cx="7168232" cy="359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/>
              <a:t>Click to add &lt;TITLE&gt;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5298C-CE72-1142-B7AB-6BB92FA86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1223" y="1066800"/>
            <a:ext cx="4160758" cy="335994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2C2787-42B0-AB4F-80EE-D0432366690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73179" y="1059657"/>
            <a:ext cx="4381500" cy="337542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8F4B2F0F-2FF6-6F4C-84C0-E24EFDBA8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204FEE97-34C6-914F-B3CB-5ED1CCF497C5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8C1DF6A-C216-CA40-9E9B-AA19B297D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506588732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B99AA9B-46D6-4AAA-B038-0B8350754EB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70" imgH="469" progId="TCLayout.ActiveDocument.1">
                  <p:embed/>
                </p:oleObj>
              </mc:Choice>
              <mc:Fallback>
                <p:oleObj name="think-cell Folie" r:id="rId3" imgW="470" imgH="469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B99AA9B-46D6-4AAA-B038-0B8350754E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 Placeholder 16">
            <a:extLst>
              <a:ext uri="{FF2B5EF4-FFF2-40B4-BE49-F238E27FC236}">
                <a16:creationId xmlns:a16="http://schemas.microsoft.com/office/drawing/2014/main" id="{2CE0895B-686E-4870-BA32-8B5789243D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8592" y="1430802"/>
            <a:ext cx="2057969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39" name="Text Placeholder 16">
            <a:extLst>
              <a:ext uri="{FF2B5EF4-FFF2-40B4-BE49-F238E27FC236}">
                <a16:creationId xmlns:a16="http://schemas.microsoft.com/office/drawing/2014/main" id="{BFC51114-644B-49DB-BB94-074B8A8C1F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8592" y="3331083"/>
            <a:ext cx="2057969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42" name="Text Placeholder 16">
            <a:extLst>
              <a:ext uri="{FF2B5EF4-FFF2-40B4-BE49-F238E27FC236}">
                <a16:creationId xmlns:a16="http://schemas.microsoft.com/office/drawing/2014/main" id="{E5A7DDC4-351D-4062-80E6-4251B7E7201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78056" y="1430802"/>
            <a:ext cx="2042730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45" name="Text Placeholder 16">
            <a:extLst>
              <a:ext uri="{FF2B5EF4-FFF2-40B4-BE49-F238E27FC236}">
                <a16:creationId xmlns:a16="http://schemas.microsoft.com/office/drawing/2014/main" id="{1B3A23B7-A010-42CE-9589-44C683BB14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78056" y="3331083"/>
            <a:ext cx="2042730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48" name="Text Placeholder 16">
            <a:extLst>
              <a:ext uri="{FF2B5EF4-FFF2-40B4-BE49-F238E27FC236}">
                <a16:creationId xmlns:a16="http://schemas.microsoft.com/office/drawing/2014/main" id="{8147B2AA-7C11-45BE-A1F9-0A9586D982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35989" y="1430802"/>
            <a:ext cx="2057969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51" name="Text Placeholder 16">
            <a:extLst>
              <a:ext uri="{FF2B5EF4-FFF2-40B4-BE49-F238E27FC236}">
                <a16:creationId xmlns:a16="http://schemas.microsoft.com/office/drawing/2014/main" id="{D119508F-B3BD-4B02-9FCA-9257E83D66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5989" y="3331083"/>
            <a:ext cx="2057969" cy="131653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05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  <a:p>
            <a:pPr lvl="0"/>
            <a:r>
              <a:rPr lang="en-US"/>
              <a:t>Agenda Item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247B2379-72E1-4BB0-A9E2-548ADB68A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8843" y="973231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8C8BDA19-0131-4D0E-A0B2-E07FA91BA8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8843" y="2862006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BD3BF168-EEBF-4E73-99DD-BD32BB2CE1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36557" y="973231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58" name="Text Placeholder 54">
            <a:extLst>
              <a:ext uri="{FF2B5EF4-FFF2-40B4-BE49-F238E27FC236}">
                <a16:creationId xmlns:a16="http://schemas.microsoft.com/office/drawing/2014/main" id="{35638724-89B4-40FD-8F06-B32CE8FEA3A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36557" y="2862006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59" name="Text Placeholder 54">
            <a:extLst>
              <a:ext uri="{FF2B5EF4-FFF2-40B4-BE49-F238E27FC236}">
                <a16:creationId xmlns:a16="http://schemas.microsoft.com/office/drawing/2014/main" id="{F7C30755-898E-4418-8E0D-A1DD98F7CA9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63385" y="973231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60" name="Text Placeholder 54">
            <a:extLst>
              <a:ext uri="{FF2B5EF4-FFF2-40B4-BE49-F238E27FC236}">
                <a16:creationId xmlns:a16="http://schemas.microsoft.com/office/drawing/2014/main" id="{75EBAAB8-2A67-4975-963E-8EF119D24F2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63385" y="2862006"/>
            <a:ext cx="2057400" cy="45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500">
                <a:solidFill>
                  <a:schemeClr val="tx1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AGENDA TITLE TEXT LOREM IPSUM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8759F59D-6024-432D-A054-18929B337A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1070" y="962324"/>
            <a:ext cx="442534" cy="468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1</a:t>
            </a:r>
          </a:p>
        </p:txBody>
      </p:sp>
      <p:sp>
        <p:nvSpPr>
          <p:cNvPr id="63" name="Text Placeholder 61">
            <a:extLst>
              <a:ext uri="{FF2B5EF4-FFF2-40B4-BE49-F238E27FC236}">
                <a16:creationId xmlns:a16="http://schemas.microsoft.com/office/drawing/2014/main" id="{FA7043CE-B151-49AE-8A63-69DCBE788AF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536" y="2864142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64" name="Text Placeholder 61">
            <a:extLst>
              <a:ext uri="{FF2B5EF4-FFF2-40B4-BE49-F238E27FC236}">
                <a16:creationId xmlns:a16="http://schemas.microsoft.com/office/drawing/2014/main" id="{DAF5DAA5-2650-4AC1-A86E-CAA6DB4ED1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159694" y="975366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65" name="Text Placeholder 61">
            <a:extLst>
              <a:ext uri="{FF2B5EF4-FFF2-40B4-BE49-F238E27FC236}">
                <a16:creationId xmlns:a16="http://schemas.microsoft.com/office/drawing/2014/main" id="{BF962EF4-32A5-4099-BCD8-1D757E5FE30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168068" y="2864142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66" name="Text Placeholder 61">
            <a:extLst>
              <a:ext uri="{FF2B5EF4-FFF2-40B4-BE49-F238E27FC236}">
                <a16:creationId xmlns:a16="http://schemas.microsoft.com/office/drawing/2014/main" id="{817AF89B-941E-4261-82AC-55070301AC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99555" y="975879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67" name="Text Placeholder 61">
            <a:extLst>
              <a:ext uri="{FF2B5EF4-FFF2-40B4-BE49-F238E27FC236}">
                <a16:creationId xmlns:a16="http://schemas.microsoft.com/office/drawing/2014/main" id="{669B1C84-F860-449F-AE54-22579B25D00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07929" y="2864655"/>
            <a:ext cx="461055" cy="45506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buNone/>
              <a:defRPr sz="4050">
                <a:solidFill>
                  <a:srgbClr val="FAB81E"/>
                </a:solidFill>
                <a:latin typeface="+mj-lt"/>
              </a:defRPr>
            </a:lvl1pPr>
            <a:lvl2pPr>
              <a:defRPr sz="3000">
                <a:solidFill>
                  <a:schemeClr val="tx1"/>
                </a:solidFill>
                <a:latin typeface="+mj-lt"/>
              </a:defRPr>
            </a:lvl2pPr>
            <a:lvl3pPr>
              <a:defRPr sz="3000">
                <a:solidFill>
                  <a:schemeClr val="tx1"/>
                </a:solidFill>
                <a:latin typeface="+mj-lt"/>
              </a:defRPr>
            </a:lvl3pPr>
            <a:lvl4pPr>
              <a:defRPr sz="3000">
                <a:solidFill>
                  <a:schemeClr val="tx1"/>
                </a:solidFill>
                <a:latin typeface="+mj-lt"/>
              </a:defRPr>
            </a:lvl4pPr>
            <a:lvl5pPr>
              <a:defRPr sz="30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6</a:t>
            </a:r>
          </a:p>
        </p:txBody>
      </p:sp>
      <p:sp>
        <p:nvSpPr>
          <p:cNvPr id="27" name="Title Placeholder 8">
            <a:extLst>
              <a:ext uri="{FF2B5EF4-FFF2-40B4-BE49-F238E27FC236}">
                <a16:creationId xmlns:a16="http://schemas.microsoft.com/office/drawing/2014/main" id="{7BECDA62-9DA3-C840-B5D0-93109A6BC2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6" y="221769"/>
            <a:ext cx="7168232" cy="359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&lt;TITLE&gt;</a:t>
            </a:r>
          </a:p>
        </p:txBody>
      </p:sp>
      <p:sp>
        <p:nvSpPr>
          <p:cNvPr id="34" name="Date Placeholder 3">
            <a:extLst>
              <a:ext uri="{FF2B5EF4-FFF2-40B4-BE49-F238E27FC236}">
                <a16:creationId xmlns:a16="http://schemas.microsoft.com/office/drawing/2014/main" id="{7672EB68-0408-0846-AF9E-263BDC0BC9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tx1"/>
                </a:solidFill>
              </a:defRPr>
            </a:lvl1pPr>
          </a:lstStyle>
          <a:p>
            <a:fld id="{BF765354-2516-7044-9511-828D624A63DE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0B63705F-966A-6949-B59E-9D266142E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387681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  <p:extLst>
    <p:ext uri="{DCECCB84-F9BA-43D5-87BE-67443E8EF086}">
      <p15:sldGuideLst xmlns:p15="http://schemas.microsoft.com/office/powerpoint/2012/main">
        <p15:guide id="1" pos="325">
          <p15:clr>
            <a:srgbClr val="FBAE40"/>
          </p15:clr>
        </p15:guide>
        <p15:guide id="2" pos="7355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ulti colum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itle Placeholder 8">
            <a:extLst>
              <a:ext uri="{FF2B5EF4-FFF2-40B4-BE49-F238E27FC236}">
                <a16:creationId xmlns:a16="http://schemas.microsoft.com/office/drawing/2014/main" id="{26885F64-41D2-4B3F-8B97-C7414789FC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6" y="221769"/>
            <a:ext cx="7168232" cy="359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/>
              <a:t>Click to add &lt;TITLE&gt;</a:t>
            </a:r>
          </a:p>
        </p:txBody>
      </p:sp>
      <p:sp>
        <p:nvSpPr>
          <p:cNvPr id="484" name="Picture Placeholder 60">
            <a:extLst>
              <a:ext uri="{FF2B5EF4-FFF2-40B4-BE49-F238E27FC236}">
                <a16:creationId xmlns:a16="http://schemas.microsoft.com/office/drawing/2014/main" id="{5E90562C-EFB3-0041-8C2A-42C47B788E0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65931" y="727442"/>
            <a:ext cx="2717419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490" name="Text Placeholder 16">
            <a:extLst>
              <a:ext uri="{FF2B5EF4-FFF2-40B4-BE49-F238E27FC236}">
                <a16:creationId xmlns:a16="http://schemas.microsoft.com/office/drawing/2014/main" id="{674726FD-3745-4541-A92A-5C1173E52426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265931" y="2049039"/>
            <a:ext cx="2722768" cy="2629097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491" name="Text Placeholder 54">
            <a:extLst>
              <a:ext uri="{FF2B5EF4-FFF2-40B4-BE49-F238E27FC236}">
                <a16:creationId xmlns:a16="http://schemas.microsoft.com/office/drawing/2014/main" id="{D4E02AD5-4108-B343-B8B6-41C176353A12}"/>
              </a:ext>
            </a:extLst>
          </p:cNvPr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336352" y="1730038"/>
            <a:ext cx="2483507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tx2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A75AEE32-A9FB-4E4F-9179-A95C3D314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56A5CCA2-8616-D047-A7F9-7E7CDD926D76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C2F73968-AB81-3249-BFEB-60814CB89A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9" name="Picture Placeholder 60">
            <a:extLst>
              <a:ext uri="{FF2B5EF4-FFF2-40B4-BE49-F238E27FC236}">
                <a16:creationId xmlns:a16="http://schemas.microsoft.com/office/drawing/2014/main" id="{E07836E8-225F-5305-EBF6-B2393065531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213237" y="727442"/>
            <a:ext cx="2717419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CA2DBAE-5075-905B-0286-26FB783704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213237" y="2049039"/>
            <a:ext cx="2722768" cy="2629097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24" name="Text Placeholder 54">
            <a:extLst>
              <a:ext uri="{FF2B5EF4-FFF2-40B4-BE49-F238E27FC236}">
                <a16:creationId xmlns:a16="http://schemas.microsoft.com/office/drawing/2014/main" id="{0F40B964-5C2D-58E0-F644-D28A3BC3E0E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83658" y="1730038"/>
            <a:ext cx="2483507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tx2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Picture Placeholder 60">
            <a:extLst>
              <a:ext uri="{FF2B5EF4-FFF2-40B4-BE49-F238E27FC236}">
                <a16:creationId xmlns:a16="http://schemas.microsoft.com/office/drawing/2014/main" id="{5B49F477-40EC-F465-84A6-58F7313CE9DF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60545" y="727442"/>
            <a:ext cx="2717419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F1F6AA17-8DE5-471D-1AEC-145E97C6E8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60545" y="2049039"/>
            <a:ext cx="2722768" cy="2629097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27" name="Text Placeholder 54">
            <a:extLst>
              <a:ext uri="{FF2B5EF4-FFF2-40B4-BE49-F238E27FC236}">
                <a16:creationId xmlns:a16="http://schemas.microsoft.com/office/drawing/2014/main" id="{884F3DAF-F68E-5EA4-C64D-A876C69DF9B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230965" y="1730038"/>
            <a:ext cx="2483507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tx2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9583546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ulti colum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11A3FD2-BBC5-4072-ADF6-4AB59F710A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142663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11A3FD2-BBC5-4072-ADF6-4AB59F710A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itle Placeholder 8">
            <a:extLst>
              <a:ext uri="{FF2B5EF4-FFF2-40B4-BE49-F238E27FC236}">
                <a16:creationId xmlns:a16="http://schemas.microsoft.com/office/drawing/2014/main" id="{26885F64-41D2-4B3F-8B97-C7414789FC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6" y="221769"/>
            <a:ext cx="7168232" cy="359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/>
              <a:t>Click to add &lt;TITLE&gt;</a:t>
            </a:r>
          </a:p>
        </p:txBody>
      </p:sp>
      <p:sp>
        <p:nvSpPr>
          <p:cNvPr id="484" name="Picture Placeholder 60">
            <a:extLst>
              <a:ext uri="{FF2B5EF4-FFF2-40B4-BE49-F238E27FC236}">
                <a16:creationId xmlns:a16="http://schemas.microsoft.com/office/drawing/2014/main" id="{5E90562C-EFB3-0041-8C2A-42C47B788E0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65931" y="727442"/>
            <a:ext cx="4018500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490" name="Text Placeholder 16">
            <a:extLst>
              <a:ext uri="{FF2B5EF4-FFF2-40B4-BE49-F238E27FC236}">
                <a16:creationId xmlns:a16="http://schemas.microsoft.com/office/drawing/2014/main" id="{674726FD-3745-4541-A92A-5C1173E52426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265930" y="2049039"/>
            <a:ext cx="4061141" cy="2629097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491" name="Text Placeholder 54">
            <a:extLst>
              <a:ext uri="{FF2B5EF4-FFF2-40B4-BE49-F238E27FC236}">
                <a16:creationId xmlns:a16="http://schemas.microsoft.com/office/drawing/2014/main" id="{D4E02AD5-4108-B343-B8B6-41C176353A12}"/>
              </a:ext>
            </a:extLst>
          </p:cNvPr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336352" y="1730038"/>
            <a:ext cx="3672593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tx2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A75AEE32-A9FB-4E4F-9179-A95C3D3147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CC5A80A8-5C99-624A-803B-6F3B5B6A8B03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C2F73968-AB81-3249-BFEB-60814CB89A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9" name="Picture Placeholder 60">
            <a:extLst>
              <a:ext uri="{FF2B5EF4-FFF2-40B4-BE49-F238E27FC236}">
                <a16:creationId xmlns:a16="http://schemas.microsoft.com/office/drawing/2014/main" id="{E07836E8-225F-5305-EBF6-B2393065531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4859571" y="727442"/>
            <a:ext cx="4018500" cy="9169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CA2DBAE-5075-905B-0286-26FB783704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816930" y="2049039"/>
            <a:ext cx="4061141" cy="2629097"/>
          </a:xfrm>
          <a:prstGeom prst="rect">
            <a:avLst/>
          </a:prstGeom>
          <a:solidFill>
            <a:srgbClr val="FBB800"/>
          </a:solidFill>
        </p:spPr>
        <p:txBody>
          <a:bodyPr lIns="180000" tIns="180000" rIns="180000" bIns="180000"/>
          <a:lstStyle>
            <a:lvl1pPr marL="128588" indent="-128588" algn="l">
              <a:spcAft>
                <a:spcPts val="45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9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ctr">
              <a:defRPr sz="180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Item</a:t>
            </a:r>
          </a:p>
        </p:txBody>
      </p:sp>
      <p:sp>
        <p:nvSpPr>
          <p:cNvPr id="24" name="Text Placeholder 54">
            <a:extLst>
              <a:ext uri="{FF2B5EF4-FFF2-40B4-BE49-F238E27FC236}">
                <a16:creationId xmlns:a16="http://schemas.microsoft.com/office/drawing/2014/main" id="{0F40B964-5C2D-58E0-F644-D28A3BC3E0E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929991" y="1730038"/>
            <a:ext cx="3781301" cy="24936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200">
                <a:solidFill>
                  <a:schemeClr val="tx2"/>
                </a:solidFill>
                <a:latin typeface="+mj-lt"/>
              </a:defRPr>
            </a:lvl1pPr>
            <a:lvl2pPr>
              <a:defRPr sz="1500">
                <a:solidFill>
                  <a:schemeClr val="accent4"/>
                </a:solidFill>
                <a:latin typeface="+mj-lt"/>
              </a:defRPr>
            </a:lvl2pPr>
            <a:lvl3pPr>
              <a:defRPr sz="1500">
                <a:solidFill>
                  <a:schemeClr val="accent4"/>
                </a:solidFill>
                <a:latin typeface="+mj-lt"/>
              </a:defRPr>
            </a:lvl3pPr>
            <a:lvl4pPr>
              <a:defRPr sz="1500">
                <a:solidFill>
                  <a:schemeClr val="accent4"/>
                </a:solidFill>
                <a:latin typeface="+mj-lt"/>
              </a:defRPr>
            </a:lvl4pPr>
            <a:lvl5pPr>
              <a:defRPr sz="15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5576083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ED913E8-170B-2743-93DB-4120ADC9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F088B8F0-9571-4649-BC4C-07907C8B83C0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CBF0602-F811-8349-947C-E7B1E354B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8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24610495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ED913E8-170B-2743-93DB-4120ADC9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EE25CA6C-80A3-E44D-9046-77036B8FEBB5}" type="datetime2">
              <a:rPr lang="en-GB" smtClean="0"/>
              <a:t>Monday, 06 February 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CBF0602-F811-8349-947C-E7B1E354B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" name="Title Placeholder 8">
            <a:extLst>
              <a:ext uri="{FF2B5EF4-FFF2-40B4-BE49-F238E27FC236}">
                <a16:creationId xmlns:a16="http://schemas.microsoft.com/office/drawing/2014/main" id="{8EE34546-709A-5AA9-2E21-ACD4F723D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6" y="221769"/>
            <a:ext cx="4628813" cy="359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/>
              <a:t>Click to add &lt;TITLE&gt;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278A902-13D6-F255-7623-20A2ADB7E7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1223" y="1066800"/>
            <a:ext cx="4622856" cy="335994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BACACC-E783-B2B6-1829-2C52B167CD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50552" y="0"/>
            <a:ext cx="3993448" cy="5143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259022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ED913E8-170B-2743-93DB-4120ADC9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2D053979-B082-A34E-A9B2-F4E33D83F78C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CBF0602-F811-8349-947C-E7B1E354B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" name="Title Placeholder 8">
            <a:extLst>
              <a:ext uri="{FF2B5EF4-FFF2-40B4-BE49-F238E27FC236}">
                <a16:creationId xmlns:a16="http://schemas.microsoft.com/office/drawing/2014/main" id="{D1243DC5-4198-262E-ADA5-A8A6DA0D5A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6" y="221769"/>
            <a:ext cx="7168232" cy="359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/>
              <a:t>Click to add &lt;TITLE&gt;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F6E91724-1101-6665-000F-986771AAC2CD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269081" y="825104"/>
            <a:ext cx="8597504" cy="384452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53709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F988E7-76BC-AD4B-8C1E-64D95688BB68}"/>
              </a:ext>
            </a:extLst>
          </p:cNvPr>
          <p:cNvSpPr/>
          <p:nvPr userDrawn="1"/>
        </p:nvSpPr>
        <p:spPr bwMode="gray">
          <a:xfrm>
            <a:off x="200025" y="4659406"/>
            <a:ext cx="8743950" cy="302559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000" tIns="27000" rIns="27000" bIns="27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ctr">
              <a:buNone/>
            </a:pPr>
            <a:endParaRPr lang="en-US" sz="120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318855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ED913E8-170B-2743-93DB-4120ADC9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3300" y="4839618"/>
            <a:ext cx="20574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fld id="{97C86629-9BF8-7449-AB66-B301EC0294F8}" type="datetime2">
              <a:rPr lang="en-GB" smtClean="0"/>
              <a:pPr/>
              <a:t>Monday, 06 February 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CBF0602-F811-8349-947C-E7B1E354B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0727" y="4839619"/>
            <a:ext cx="3086100" cy="135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indent="0" algn="l">
              <a:buNone/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" name="Title Placeholder 8">
            <a:extLst>
              <a:ext uri="{FF2B5EF4-FFF2-40B4-BE49-F238E27FC236}">
                <a16:creationId xmlns:a16="http://schemas.microsoft.com/office/drawing/2014/main" id="{7FAC83FA-6283-D4A9-D573-DB9FC5B395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6" y="221769"/>
            <a:ext cx="7168232" cy="359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/>
              <a:t>Click to add &lt;TITLE&gt;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442302-E0B7-1E2B-984E-83406CA9F1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49746" y="1130636"/>
            <a:ext cx="5012361" cy="218003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8D3490-B6FB-222F-D56F-95BC434973F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753" y="113063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E120866-7B7D-B560-1594-DD8B67D87C0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0753" y="1424550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84E29A7-C623-8859-545A-BFD0834D43D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0753" y="2322622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EBADB65-7F69-F862-97A3-E8516B74C1E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0753" y="2616536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AFFB3FA-7644-C350-81CA-D4EEFA6FE3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0753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D9137A80-4A7B-B9D9-E8DC-8354028082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0753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98BCCC9-A461-4DFB-578A-4E9F734E73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68754" y="113063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F7AFC66-89C0-D90A-55DE-EC7EB847E1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68754" y="1424550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58A3E9E0-4686-8164-DA2E-24E85A49006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68754" y="2322622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368D244E-586D-B692-B92B-029A7360689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8754" y="2616536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2E378551-6E0E-18FC-AC66-9A9B2BCDC8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8754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78C7E2AD-0924-6C13-19B8-E28399702C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8754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60FEAF9-F342-9BB6-C1F9-05F1D8D142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049746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EDCF3E4-080E-DFBF-69C5-7D3C1729CBB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049746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14EE7E3B-E8F3-6B53-26D9-ECBDBF10610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56082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8996478B-8B4A-D64D-C5F4-C9DBDF5DEE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56082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2AC01AA0-1F24-6859-F526-1758CC7B000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462418" y="3481951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5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6887078-429B-5522-2204-AE6E7BCA1EF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62418" y="3775865"/>
            <a:ext cx="1599689" cy="277415"/>
          </a:xfrm>
          <a:prstGeom prst="rect">
            <a:avLst/>
          </a:prstGeom>
        </p:spPr>
        <p:txBody>
          <a:bodyPr>
            <a:normAutofit/>
          </a:bodyPr>
          <a:lstStyle>
            <a:lvl1pPr marL="214313" indent="-214313">
              <a:buClr>
                <a:schemeClr val="accent2"/>
              </a:buClr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Heading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173723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F3ED06-C412-490F-871B-02F838297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858EF9-F096-4FD1-87FB-4CE64FCBD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35DBF8-D4E4-4516-A7CE-2DB3E3D6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1A58B-3637-43CD-A61A-2C4862B765E2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35F862-BFDF-4576-8232-6473D4CA0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AE1223-A921-4830-8F90-05C507C03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D1166-907D-4092-93B5-6B34BE657A3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0228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KKA Content - only Title 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Objekt 37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38" name="Objekt 37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69A3FFF6-7CC1-4790-AEFA-4C3A209F78A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" y="1"/>
            <a:ext cx="119063" cy="119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GB" sz="2100" b="0" i="0" baseline="0" err="1"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0001" y="324000"/>
            <a:ext cx="7581365" cy="27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sz="2100">
                <a:solidFill>
                  <a:srgbClr val="284456"/>
                </a:solidFill>
              </a:defRPr>
            </a:lvl1pPr>
          </a:lstStyle>
          <a:p>
            <a:r>
              <a:rPr lang="en-GB" noProof="0"/>
              <a:t>Insert title – 1 Line</a:t>
            </a:r>
          </a:p>
        </p:txBody>
      </p:sp>
      <p:sp>
        <p:nvSpPr>
          <p:cNvPr id="8" name="Textplatzhalter 35">
            <a:extLst>
              <a:ext uri="{FF2B5EF4-FFF2-40B4-BE49-F238E27FC236}">
                <a16:creationId xmlns:a16="http://schemas.microsoft.com/office/drawing/2014/main" id="{5E6A57AA-02F0-FF4A-B20F-03248924BC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999" y="864000"/>
            <a:ext cx="8564925" cy="617477"/>
          </a:xfrm>
        </p:spPr>
        <p:txBody>
          <a:bodyPr/>
          <a:lstStyle>
            <a:lvl2pPr>
              <a:spcBef>
                <a:spcPts val="900"/>
              </a:spcBef>
              <a:buClr>
                <a:schemeClr val="accent1"/>
              </a:buClr>
              <a:defRPr sz="1200" baseline="0">
                <a:solidFill>
                  <a:schemeClr val="accent1"/>
                </a:solidFill>
              </a:defRPr>
            </a:lvl2pPr>
            <a:lvl3pPr>
              <a:spcBef>
                <a:spcPts val="225"/>
              </a:spcBef>
              <a:defRPr sz="1050">
                <a:solidFill>
                  <a:schemeClr val="accent1"/>
                </a:solidFill>
              </a:defRPr>
            </a:lvl3pPr>
            <a:lvl4pPr>
              <a:spcBef>
                <a:spcPts val="0"/>
              </a:spcBef>
              <a:defRPr sz="900">
                <a:solidFill>
                  <a:schemeClr val="accent1"/>
                </a:solidFill>
              </a:defRPr>
            </a:lvl4pPr>
            <a:lvl5pPr>
              <a:spcBef>
                <a:spcPts val="0"/>
              </a:spcBef>
              <a:defRPr sz="750">
                <a:solidFill>
                  <a:schemeClr val="accent1"/>
                </a:solidFill>
              </a:defRPr>
            </a:lvl5pPr>
          </a:lstStyle>
          <a:p>
            <a:pPr lvl="1"/>
            <a:r>
              <a:rPr lang="en-GB"/>
              <a:t>Insert text</a:t>
            </a:r>
          </a:p>
          <a:p>
            <a:pPr lvl="2"/>
            <a:r>
              <a:rPr lang="en-GB"/>
              <a:t>Insert text</a:t>
            </a:r>
          </a:p>
          <a:p>
            <a:pPr lvl="3"/>
            <a:r>
              <a:rPr lang="en-GB"/>
              <a:t>Insert text</a:t>
            </a:r>
          </a:p>
          <a:p>
            <a:pPr lvl="4"/>
            <a:r>
              <a:rPr lang="en-GB"/>
              <a:t>Insert text</a:t>
            </a:r>
          </a:p>
        </p:txBody>
      </p:sp>
      <p:sp>
        <p:nvSpPr>
          <p:cNvPr id="9" name="Date Footer">
            <a:extLst>
              <a:ext uri="{FF2B5EF4-FFF2-40B4-BE49-F238E27FC236}">
                <a16:creationId xmlns:a16="http://schemas.microsoft.com/office/drawing/2014/main" id="{DB650E8D-5319-4936-9938-336D55C79C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9099" y="4841788"/>
            <a:ext cx="900000" cy="103874"/>
          </a:xfrm>
        </p:spPr>
        <p:txBody>
          <a:bodyPr/>
          <a:lstStyle/>
          <a:p>
            <a:fld id="{6904915F-82AD-44E2-8897-BADF6E9ADABE}" type="datetime1">
              <a:rPr lang="en-AU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6/02/2023</a:t>
            </a:fld>
            <a:endParaRPr lang="en-GB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itre Footer">
            <a:extLst>
              <a:ext uri="{FF2B5EF4-FFF2-40B4-BE49-F238E27FC236}">
                <a16:creationId xmlns:a16="http://schemas.microsoft.com/office/drawing/2014/main" id="{44470A5D-1A84-4EBA-B39B-D3A4CE18076E}"/>
              </a:ext>
            </a:extLst>
          </p:cNvPr>
          <p:cNvSpPr txBox="1">
            <a:spLocks/>
          </p:cNvSpPr>
          <p:nvPr userDrawn="1"/>
        </p:nvSpPr>
        <p:spPr>
          <a:xfrm>
            <a:off x="1331100" y="4839864"/>
            <a:ext cx="4320000" cy="10772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nb-NO"/>
            </a:defPPr>
            <a:lvl1pPr marL="0" algn="l" defTabSz="914400" rtl="0" eaLnBrk="1" latinLnBrk="0" hangingPunct="1">
              <a:defRPr sz="900" kern="1200">
                <a:solidFill>
                  <a:srgbClr val="284456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75">
                <a:solidFill>
                  <a:schemeClr val="tx1">
                    <a:lumMod val="75000"/>
                    <a:lumOff val="25000"/>
                  </a:schemeClr>
                </a:solidFill>
              </a:rPr>
              <a:t>AKKA | OPERANTIS PROCESS DIGITALIZATION</a:t>
            </a:r>
            <a:endParaRPr lang="en-GB" sz="675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N° slide">
            <a:extLst>
              <a:ext uri="{FF2B5EF4-FFF2-40B4-BE49-F238E27FC236}">
                <a16:creationId xmlns:a16="http://schemas.microsoft.com/office/drawing/2014/main" id="{177F71CC-AEBE-415E-846E-5B097CFCE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1740" y="4839863"/>
            <a:ext cx="293184" cy="145367"/>
          </a:xfrm>
        </p:spPr>
        <p:txBody>
          <a:bodyPr/>
          <a:lstStyle/>
          <a:p>
            <a:fld id="{0704499F-9A75-E344-8B98-5A5EDCFEF42B}" type="slidenum">
              <a:rPr lang="nb-NO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pPr/>
              <a:t>‹Nr.›</a:t>
            </a:fld>
            <a:endParaRPr lang="nb-NO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026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tags" Target="../tags/tag4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theme" Target="../theme/theme3.xml"/><Relationship Id="rId33" Type="http://schemas.openxmlformats.org/officeDocument/2006/relationships/image" Target="../media/image3.png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tags" Target="../tags/tag7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image" Target="../media/image2.emf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tags" Target="../tags/tag6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oleObject" Target="../embeddings/oleObject3.bin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tags" Target="../tags/tag5.xml"/><Relationship Id="rId30" Type="http://schemas.openxmlformats.org/officeDocument/2006/relationships/tags" Target="../tags/tag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4084569A-34C9-D5E6-384B-8FED36B26AF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3"/>
            </p:custDataLst>
            <p:extLst>
              <p:ext uri="{D42A27DB-BD31-4B8C-83A1-F6EECF244321}">
                <p14:modId xmlns:p14="http://schemas.microsoft.com/office/powerpoint/2010/main" val="22528377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24" imgW="395" imgH="394" progId="TCLayout.ActiveDocument.1">
                  <p:embed/>
                </p:oleObj>
              </mc:Choice>
              <mc:Fallback>
                <p:oleObj name="think-cell Folie" r:id="rId24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BE97C566-98FF-2331-1174-E9519580620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7145344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95" imgH="394" progId="TCLayout.ActiveDocument.1">
                  <p:embed/>
                </p:oleObj>
              </mc:Choice>
              <mc:Fallback>
                <p:oleObj name="think-cell Folie" r:id="rId4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B59AD70-58C8-473B-BF92-3326255EE0B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7"/>
            </p:custDataLst>
            <p:extLst>
              <p:ext uri="{D42A27DB-BD31-4B8C-83A1-F6EECF244321}">
                <p14:modId xmlns:p14="http://schemas.microsoft.com/office/powerpoint/2010/main" val="4236122038"/>
              </p:ext>
            </p:extLst>
          </p:nvPr>
        </p:nvGraphicFramePr>
        <p:xfrm>
          <a:off x="1191" y="119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1" imgW="395" imgH="394" progId="TCLayout.ActiveDocument.1">
                  <p:embed/>
                </p:oleObj>
              </mc:Choice>
              <mc:Fallback>
                <p:oleObj name="think-cell Folie" r:id="rId31" imgW="395" imgH="394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B59AD70-58C8-473B-BF92-3326255EE0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1191" y="119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BtfpConfiguration" hidden="1"/>
          <p:cNvSpPr txBox="1"/>
          <p:nvPr userDrawn="1">
            <p:custDataLst>
              <p:tags r:id="rId28"/>
            </p:custDataLst>
          </p:nvPr>
        </p:nvSpPr>
        <p:spPr bwMode="hidden">
          <a:xfrm>
            <a:off x="0" y="0"/>
            <a:ext cx="27000" cy="27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>
              <a:buNone/>
            </a:pPr>
            <a:r>
              <a:rPr lang="en-GB" sz="100">
                <a:solidFill>
                  <a:schemeClr val="bg1">
                    <a:alpha val="0"/>
                  </a:schemeClr>
                </a:solidFill>
              </a:rPr>
              <a:t>&lt;BTFP&gt;&lt;!-- BTFPCONFIGURATION:3C627466703E0D0A20203C212D2D204372656174656420627920526567696F6E616C2067726170686963735F4F66666963653A20424F535F31322E32312E323032315F434F52453B2041435320757064617465733A204164646564206164646974696F6E616C20636C69656E7420636F6C6F72732E2041646A7573746564206D617267696E732E20416464656420646973636C61696D657220616E6420647261667420737469636B65722062757420736D616C6C2E204368616E67656420666F6E742073697A65206F66207461676C696E6520616E642073747265746368656420746F206D617267696E732E20202020202020496E737472756374696F6E7320666F7220746865203C74656D706C6174653E207461673A4B656570202276657273696F6E2220616E6420227479706522206F7074696F6E7320756E6368616E6765642E53657420226E616D6522206F7074696F6E20746F2074686520636C69656E74206E616D6520746861742073686F756C6420617070656172206F6E2074686520636C69656E7420636F6C6F722073656374696F6E2E2053657420227061676553697A652220746F207468652070617065722073697A6520796F75206172652073657474696E67207468697320736C696465206D6173746572207570206F6E2E2056616C69642076616C756573206172653A20227769646573637265656E222028776869636820657175616C732031363A39292C2022345F33222C202261342220616E6420226C6574746572222E204F627365727665206361706974616C697A6174696F6E21202D2D3E0D0A20203C74656D706C6174652076657273696F6E3D22322E332E342220747970653D22756E6272616E64656422206E616D653D225A3552455F31362E3922207061676553697A653D227769646573637265656E223E0D0A202020203C212D2D20496E737472756374696F6E7320666F72203C73657474696E67733E207461673A496E2065616368207375622D74616720736574207468652068657820636F6465206F66207468652052474220636F6C6F7220796F75207769736820746F2075736520666F7220746865207374616E6461726420656C656D656E7473207768656E2074686579206172652063726561746564206F6E207468697320736C696465206D61737465722E4966207468652076616C7565206973206D697373696E67206F7220696E76616C69642C2064656661756C7420636F6C6F72732077696C6C20626520757365642E202D2D3E0D0A202020203C73657474696E67733E0D0A2020202020203C72756E6E696E674167656E64614261636B436F6C6F724C6566743E233238343435363C2F72756E6E696E674167656E64614261636B436F6C6F724C6566743E0D0A2020202020203C72756E6E696E674167656E64614261636B436F6C6F7252696768743E233731383439303C2F72756E6E696E674167656E64614261636B436F6C6F7252696768743E0D0A2020202020203C72756E6E696E674167656E646154657874436F6C6F724C6566743E234646464646463C2F72756E6E696E674167656E646154657874436F6C6F724C6566743E0D0A2020202020203C72756E6E696E674167656E646154657874436F6C6F7252696768743E234646464646463C2F72756E6E696E674167656E646154657874436F6C6F7252696768743E0D0A2020202020203C636F6C756D6E4865616465724C696E65436F6C6F723E233030303030303C2F636F6C756D6E4865616465724C696E65436F6C6F723E0D0A2020202020203C636F6C756D6E48656164657254657874436F6C6F723E233030303030303C2F636F6C756D6E48656164657254657874436F6C6F723E0D0A2020202020203C726F774865616465724C696E65436F6C6F723E233030303030303C2F726F774865616465724C696E65436F6C6F723E0D0A2020202020203C726F7748656164657254657874436F6C6F723E233030303030303C2F726F7748656164657254657874436F6C6F723E0D0A2020202020203C636F6E636C7573696F6E4172726F774C696E65436F6C6F723E233239343435373C2F636F6E636C7573696F6E4172726F774C696E65436F6C6F723E0D0A2020202020203C636F6E636C7573696F6E4172726F7754657874436F6C6F723E233239343435373C2F636F6E636C7573696F6E4172726F7754657874436F6C6F723E0D0A2020202020203C70657263656E74616765436972636C6546756C6C436972636C65436F6C6F723E234234423741433C2F70657263656E74616765436972636C6546756C6C436972636C65436F6C6F723E0D0A2020202020203C70657263656E74616765436972636C6554657874486967686C69676874436F6C6F723E234639444130303C2F70657263656E74616765436972636C6554657874486967686C69676874436F6C6F723E0D0A2020202020203C737461747573537469636B6572436F6C6F723E233030303030303C2F737461747573537469636B6572436F6C6F723E0D0A2020202020203C63616C6C6F75744261636B436F6C6F723E234646464646463C2F63616C6C6F75744261636B436F6C6F723E0D0A2020202020203C63616C6C6F7574546578744C696E65436F6C6F723E233238343435363C2F63616C6C6F7574546578744C696E65436F6C6F723E0D0A2020202020203C6E756D626572427562626C654261636B436F6C6F723E234646464646463C2F6E756D626572427562626C654261636B436F6C6F723E0D0A2020202020203C6E756D626572427562626C65546578744C696E65436F6C6F723E233238343435363C2F6E756D626572427562626C65546578744C696E65436F6C6F723E0D0A2020202020203C76616C7565436861696E546578744C696E65436F6C6F723E233030303030303C2F76616C7565436861696E546578744C696E65436F6C6F723E0D0A2020202020203C6167656E6461486967686C69676874436F6C6F723E234639444130303C2F6167656E6461486967686C69676874436F6C6F723E0D0A2020202020203C73657175656E63654172726F7746696C6C436F6C6F723E234639444130303C2F73657175656E63654172726F7746696C6C436F6C6F723E0D0A2020202020203C212D2D20546865203C7461626C65416363656E744E756D6265723E20646566696E6573207768696368207461626C65206C61796F75742066726F6D2074686520224C69676874205374796C6520312220726F772073686F756C64206265206170706C69656420666F72206E65776C792063726561746564207461626C65732E2056616C69642076616C7565732061726520302C20312C20322C20332C20342C20352C20616E642036202D20726570726573656E74696E6720746865206C61796F757473206F6E20746865205461626C65204C61796F7574732064726F702D646F776E2066726F6D206C65667420746F2072696768742E2054686520686967686C6967687420636F6C6F7273207573656420696E2074686F7365207461626C65206C61796F757473206C696E6B20746F20746865205468656D6520636F6C6F722070616C657474652C20746865792063616E6E6F742062652073706563696669656420686572652E202D2D3E0D0A2020202020203C7461626C65416363656E744E756D6265723E313C2F7461626C65416363656E744E756D6265723E0D0A2020202020203C212D2D20546865203C6E6F746573466F6E7453697A653E207461672064657465726D696E6573207768617420666F6E742073697A652073686F756C64206265206170706C69656420746F206E65776C792063726561746564206E6F7465732F736F7572636520626F7865732E2056616C69642076616C7565732061726520696E7465676572206E756D626572732E20496620746865206F7074696F6E206973206E6F742070726573656E74206F72206E6F742076616C69642C207468652064656661756C7420697320757365642E202D2D3E0D0A2020202020203C6E6F746573466F6E7453697A653E383C2F6E6F746573466F6E7453697A653E0D0A2020202020203C6E6F74657354657874436F6C6F723E233030303030303C2F6E6F74657354657874436F6C6F723E0D0A2020202020203C212D2D20546865203C737461747573537469636B657252756E6E696E674167656E6461466F6E7453697A653E207461672064657465726D696E6573207768617420666F6E742073697A652073686F756C64206265206170706C69656420746F206E65776C7920637265617465642073746174757320737469636B65727320616E642072756E6E696E67206167656E6461732E2056616C69642076616C7565732061726520696E7465676572206E756D626572732E20496620746865206F7074696F6E206973206E6F742070726573656E74206F72206E6F742076616C69642C207468652064656661756C7420697320757365642E202D2D3E0D0A2020202020203C737461747573537469636B657252756E6E696E674167656E6461466F6E7453697A653E31323C2F737461747573537469636B657252756E6E696E674167656E6461466F6E7453697A653E0D0A2020202020203C212D2D20546865203C636F6C756D6E53706163696E673E207461672064657465726D696E657320746865207769647468206F66207468652073706163696E67206265747765656E20636F6C756D6E7320696E2070742E56616C69642076616C7565732061726520696E7465676572206E756D626572732C206D696E2E2032382C206D61782E20383520287E312D33636D292E20496620746865206F7074696F6E206973206E6F742070726573656E74206F72206E6F742076616C69642C207468652064656661756C7420697320757365642E202D2D3E0D0A2020202020203C636F6C756D6E53706163696E673E34323C2F636F6C756D6E53706163696E673E0D0A202020203C2F73657474696E67733E0D0A202020203C212D2D20496E737472756374696F6E7320666F72203C636F6C6F72733E207461673A55736520616E79206E756D626572206F66203C636F6C6F723E2E2E2E3C2F636F6C6F723E206C696E65732E2045616368206C696E652063726561746573206120636C69656E7420636F6C6F72206F6E2074686520636C69656E7420636F6C6F722070616C6574746520696E20746865206F7264657220746865792061707065617220686572652E54686520636C69656E7420636F6C6F722068657820636F646520676F6573206265747765656E20746865203C636F6C6F723E20616E64203C2F636F6C6F723E20746167732E546865203C636F6C6F723E20746167206D6179206861766520746865206F7074696F6E2022636F6E7472617374696E6754657874436F6C6F72222E2049662069742069732073657420746F20612076616C6964205247422068657820636F6465207468656E207468617420636F6C6F722077696C6C206265207573656420666F722074657874206966207468652075736572206170706C6965732074686520636C69656E7420636F6C6F7220746F2066696C6C20612073686170652E2048656E63652C20636F6E7472617374696E6754657874436F6C6F7220757375616C6C79206973207768697465202823464646464646292C20626C61636B20282330303030303029206F7220616E6F74686572206461726B20636F6C6F722E202D2D3E0D0A202020203C636F6C6F72733E0D0A2020202020203C636F6C6F7220636F6E7472617374696E6754657874436F6C6F723D2223303030303030223E234639444130303C2F636F6C6F723E0D0A2020202020203C636F6C6F7220636F6E7472617374696E6754657874436F6C6F723D2223464646464646223E233239343435373C2F636F6C6F723E0D0A2020202020203C636F6C6F7220636F6E7472617374696E6754657874436F6C6F723D2223464646464646223E233534364137383C2F636F6C6F723E0D0A2020202020203C636F6C6F7220636F6E7472617374696E6754657874436F6C6F723D2223464646464646223E233744384639393C2F636F6C6F723E0D0A2020202020203C636F6C6F7220636F6E7472617374696E6754657874436F6C6F723D2223303030303030223E234142423442443C2F636F6C6F723E0D0A2020202020203C636F6C6F7220636F6E7472617374696E6754657874436F6C6F723D2223303030303030223E234642423633353C2F636F6C6F723E0D0A2020202020203C636F6C6F7220636F6E7472617374696E6754657874436F6C6F723D2223303030303030223E234644433336303C2F636F6C6F723E0D0A2020202020203C636F6C6F7220636F6E7472617374696E6754657874436F6C6F723D2223303030303030223E234645434638373C2F636F6C6F723E0D0A2020202020203C636F6C6F7220636F6E7472617374696E6754657874436F6C6F723D2223303030303030223E234645444441383C2F636F6C6F723E0D0A2020202020203C636F6C6F7220636F6E7472617374696E6754657874436F6C6F723D2223464646464646223E233134313531373C2F636F6C6F723E0D0A2020202020203C636F6C6F7220636F6E7472617374696E6754657874436F6C6F723D2223303030303030223E234538453845383C2F636F6C6F723E0D0A2020202020203C636F6C6F7220636F6E7472617374696E6754657874436F6C6F723D2223464646464646223E233042313332423C2F636F6C6F723E0D0A2020202020203C636F6C6F7220636F6E7472617374696E6754657874436F6C6F723D2223464646464646223E233639314637343C2F636F6C6F723E0D0A2020202020203C636F6C6F7220636F6E7472617374696E6754657874436F6C6F723D2223464646464646223E233342324644383C2F636F6C6F723E0D0A2020202020203C636F6C6F7220636F6E7472617374696E6754657874436F6C6F723D2223303030303030223E234234423741433C2F636F6C6F723E0D0A2020202020203C636F6C6F7220636F6E7472617374696E6754657874436F6C6F723D2223464646464646223E233541423839313C2F636F6C6F723E0D0A2020202020203C636F6C6F7220636F6E7472617374696E6754657874436F6C6F723D2223464646464646223E233030363638313C2F636F6C6F723E0D0A2020202020203C636F6C6F7220636F6E7472617374696E6754657874436F6C6F723D2223464646464646223E234635394430463C2F636F6C6F723E0D0A2020202020203C636F6C6F7220636F6E7472617374696E6754657874436F6C6F723D2223464646464646223E234537343031313C2F636F6C6F723E0D0A2020202020203C636F6C6F7220636F6E7472617374696E6754657874436F6C6F723D2223464646464646223E234646354333343C2F636F6C6F723E0D0A2020202020203C636F6C6F7220636F6E7472617374696E6754657874436F6C6F723D2223464646464646223E233030353538463C2F636F6C6F723E0D0A2020202020203C636F6C6F7220636F6E7472617374696E6754657874436F6C6F723D2223464646464646223E233030353834453C2F636F6C6F723E0D0A2020202020203C636F6C6F7220636F6E7472617374696E6754657874436F6C6F723D2223464646464646223E234142324539323C2F636F6C6F723E0D0A2020202020203C636F6C6F7220636F6E7472617374696E6754657874436F6C6F723D2223464646464646223E234441303432433C2F636F6C6F723E0D0A2020202020203C636F6C6F7220636F6E7472617374696E6754657874436F6C6F723D2223464646464646223E233136314441463C2F636F6C6F723E0D0A2020202020203C636F6C6F7220636F6E7472617374696E6754657874436F6C6F723D2223303030303030223E234646423541433C2F636F6C6F723E0D0A2020202020203C636F6C6F7220636F6E7472617374696E6754657874436F6C6F723D2223464646464646223E233431423443423C2F636F6C6F723E0D0A2020202020203C636F6C6F7220636F6E7472617374696E6754657874436F6C6F723D2223464646464646223E233030443343413C2F636F6C6F723E0D0A2020202020203C636F6C6F7220636F6E7472617374696E6754657874436F6C6F723D2223303030303030223E234537394644413C2F636F6C6F723E0D0A2020202020203C636F6C6F7220636F6E7472617374696E6754657874436F6C6F723D2223303030303030223E234646413442373C2F636F6C6F723E0D0A2020202020203C636F6C6F7220636F6E7472617374696E6754657874436F6C6F723D2223303030303030223E233739414445363C2F636F6C6F723E0D0A202020203C2F636F6C6F72733E0D0A20203C2F74656D706C6174653E0D0A20203C4775696465733E0D0A202020203C4C656674477569646520786D6C6E733D22323122202F3E0D0A202020203C5269676874477569646520786D6C6E733D2239333922202F3E0D0A202020203C5570706572537469636B6572477569646520786D6C6E733D22363922202F3E0D0A202020203C4C6F776572537469636B6572477569646520786D6C6E733D22393622202F3E0D0A202020203C426F74746F6D477569646520786D6C6E733D2235303522202F3E0D0A20203C2F4775696465733E0D0A3C2F627466703E --&gt;&lt;/BTFP&gt;</a:t>
            </a:r>
          </a:p>
        </p:txBody>
      </p:sp>
      <p:sp>
        <p:nvSpPr>
          <p:cNvPr id="8" name="CreatedFooter" hidden="1"/>
          <p:cNvSpPr/>
          <p:nvPr userDrawn="1">
            <p:custDataLst>
              <p:tags r:id="rId29"/>
            </p:custDataLst>
          </p:nvPr>
        </p:nvSpPr>
        <p:spPr>
          <a:xfrm>
            <a:off x="6014604" y="4981500"/>
            <a:ext cx="1605396" cy="123777"/>
          </a:xfrm>
          <a:prstGeom prst="rect">
            <a:avLst/>
          </a:prstGeom>
        </p:spPr>
        <p:txBody>
          <a:bodyPr wrap="square" lIns="27000" tIns="27000" rIns="27000" bIns="27000">
            <a:spAutoFit/>
          </a:bodyPr>
          <a:lstStyle/>
          <a:p>
            <a:pPr marL="0" indent="0" algn="ctr" defTabSz="533400" rtl="0" eaLnBrk="1" latinLnBrk="0" hangingPunct="1">
              <a:spcBef>
                <a:spcPts val="900"/>
              </a:spcBef>
              <a:buNone/>
            </a:pPr>
            <a:r>
              <a:rPr lang="en-GB" sz="45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" name="OfficeCode" hidden="1"/>
          <p:cNvSpPr/>
          <p:nvPr userDrawn="1">
            <p:custDataLst>
              <p:tags r:id="rId30"/>
            </p:custDataLst>
          </p:nvPr>
        </p:nvSpPr>
        <p:spPr>
          <a:xfrm>
            <a:off x="5418859" y="4981500"/>
            <a:ext cx="405245" cy="123777"/>
          </a:xfrm>
          <a:prstGeom prst="rect">
            <a:avLst/>
          </a:prstGeom>
        </p:spPr>
        <p:txBody>
          <a:bodyPr wrap="square" lIns="27000" tIns="27000" rIns="27000" bIns="27000">
            <a:spAutoFit/>
          </a:bodyPr>
          <a:lstStyle/>
          <a:p>
            <a:pPr marL="0" indent="0" algn="ctr" defTabSz="533400" rtl="0" eaLnBrk="1" latinLnBrk="0" hangingPunct="1">
              <a:spcBef>
                <a:spcPts val="900"/>
              </a:spcBef>
              <a:buNone/>
            </a:pPr>
            <a:r>
              <a:rPr lang="en-GB" sz="450">
                <a:solidFill>
                  <a:schemeClr val="tx1"/>
                </a:solidFill>
              </a:rPr>
              <a:t>WSS</a:t>
            </a:r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B904826B-A651-4767-8AD5-A2C228A3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29" y="221769"/>
            <a:ext cx="4265157" cy="6926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add title which can spread across two lines like so</a:t>
            </a:r>
          </a:p>
        </p:txBody>
      </p:sp>
      <p:pic>
        <p:nvPicPr>
          <p:cNvPr id="16" name="Logo AKKODIS">
            <a:extLst>
              <a:ext uri="{FF2B5EF4-FFF2-40B4-BE49-F238E27FC236}">
                <a16:creationId xmlns:a16="http://schemas.microsoft.com/office/drawing/2014/main" id="{70F85E39-40A1-49D4-ACFC-50FFBC2C55DB}"/>
              </a:ext>
            </a:extLst>
          </p:cNvPr>
          <p:cNvPicPr>
            <a:picLocks noChangeAspect="1"/>
          </p:cNvPicPr>
          <p:nvPr userDrawn="1"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09905" y="339393"/>
            <a:ext cx="1080000" cy="150226"/>
          </a:xfrm>
          <a:prstGeom prst="rect">
            <a:avLst/>
          </a:prstGeom>
        </p:spPr>
      </p:pic>
    </p:spTree>
    <p:custDataLst>
      <p:tags r:id="rId26"/>
    </p:custDataLst>
    <p:extLst>
      <p:ext uri="{BB962C8B-B14F-4D97-AF65-F5344CB8AC3E}">
        <p14:creationId xmlns:p14="http://schemas.microsoft.com/office/powerpoint/2010/main" val="1346215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</p:sldLayoutIdLst>
  <p:transition/>
  <p:hf sldNum="0" hdr="0"/>
  <p:txStyles>
    <p:titleStyle>
      <a:lvl1pPr algn="l" defTabSz="533400" rtl="0" eaLnBrk="1" latinLnBrk="0" hangingPunct="1">
        <a:lnSpc>
          <a:spcPct val="100000"/>
        </a:lnSpc>
        <a:spcBef>
          <a:spcPct val="0"/>
        </a:spcBef>
        <a:buNone/>
        <a:defRPr sz="165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685766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None/>
        <a:defRPr sz="1350" kern="1200">
          <a:solidFill>
            <a:schemeClr val="bg1"/>
          </a:solidFill>
          <a:latin typeface="+mn-lt"/>
          <a:ea typeface="+mn-ea"/>
          <a:cs typeface="+mn-cs"/>
        </a:defRPr>
      </a:lvl1pPr>
      <a:lvl2pPr marL="271463" indent="-135731" algn="l" defTabSz="685766" rtl="0" eaLnBrk="1" latinLnBrk="0" hangingPunct="1">
        <a:lnSpc>
          <a:spcPct val="100000"/>
        </a:lnSpc>
        <a:spcBef>
          <a:spcPts val="450"/>
        </a:spcBef>
        <a:buFont typeface="Arial" panose="020B0604020202020204" pitchFamily="34" charset="0"/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2pPr>
      <a:lvl3pPr marL="401241" indent="-129779" algn="l" defTabSz="685766" rtl="0" eaLnBrk="1" latinLnBrk="0" hangingPunct="1">
        <a:lnSpc>
          <a:spcPct val="100000"/>
        </a:lnSpc>
        <a:spcBef>
          <a:spcPts val="450"/>
        </a:spcBef>
        <a:buFont typeface="Arial" panose="020B0604020202020204" pitchFamily="34" charset="0"/>
        <a:buChar char="&gt;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536972" indent="-135731" algn="l" defTabSz="685766" rtl="0" eaLnBrk="1" latinLnBrk="0" hangingPunct="1">
        <a:lnSpc>
          <a:spcPct val="100000"/>
        </a:lnSpc>
        <a:spcBef>
          <a:spcPts val="450"/>
        </a:spcBef>
        <a:buFont typeface="Arial" panose="020B0604020202020204" pitchFamily="34" charset="0"/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673894" indent="-136922" algn="l" defTabSz="685766" rtl="0" eaLnBrk="1" latinLnBrk="0" hangingPunct="1">
        <a:lnSpc>
          <a:spcPct val="100000"/>
        </a:lnSpc>
        <a:spcBef>
          <a:spcPts val="450"/>
        </a:spcBef>
        <a:buFont typeface="Arial" panose="020B0604020202020204" pitchFamily="34" charset="0"/>
        <a:buChar char="&gt;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6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133350" indent="-133350" algn="l" defTabSz="533400" rtl="0" eaLnBrk="1" latinLnBrk="0" hangingPunct="1">
        <a:spcBef>
          <a:spcPts val="900"/>
        </a:spcBef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266700" indent="-133350" algn="l" defTabSz="533400" rtl="0" eaLnBrk="1" latinLnBrk="0" hangingPunct="1">
        <a:spcBef>
          <a:spcPts val="450"/>
        </a:spcBef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2pPr>
      <a:lvl3pPr marL="400050" indent="-133350" algn="l" defTabSz="533400" rtl="0" eaLnBrk="1" latinLnBrk="0" hangingPunct="1">
        <a:spcBef>
          <a:spcPts val="450"/>
        </a:spcBef>
        <a:buChar char="&gt;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533400" indent="-133350" algn="l" defTabSz="533400" rtl="0" eaLnBrk="1" latinLnBrk="0" hangingPunct="1">
        <a:spcBef>
          <a:spcPts val="450"/>
        </a:spcBef>
        <a:buChar char="–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666750" indent="-133350" algn="l" defTabSz="533400" rtl="0" eaLnBrk="1" latinLnBrk="0" hangingPunct="1">
        <a:spcBef>
          <a:spcPts val="450"/>
        </a:spcBef>
        <a:buChar char="&gt;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800100" algn="l" defTabSz="533400" rtl="0" eaLnBrk="1" latinLnBrk="0" hangingPunct="1"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933450" algn="l" defTabSz="533400" rtl="0" eaLnBrk="1" latinLnBrk="0" hangingPunct="1"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1066800" algn="l" defTabSz="533400" rtl="0" eaLnBrk="1" latinLnBrk="0" hangingPunct="1"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200150" algn="l" defTabSz="533400" rtl="0" eaLnBrk="1" latinLnBrk="0" hangingPunct="1"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1.xml"/><Relationship Id="rId4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2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3.xml"/><Relationship Id="rId4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oleObject" Target="../embeddings/oleObject29.bin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4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10" Type="http://schemas.openxmlformats.org/officeDocument/2006/relationships/image" Target="../media/image12.svg"/><Relationship Id="rId4" Type="http://schemas.openxmlformats.org/officeDocument/2006/relationships/image" Target="../media/image1.emf"/><Relationship Id="rId9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35.xml"/><Relationship Id="rId12" Type="http://schemas.openxmlformats.org/officeDocument/2006/relationships/slide" Target="slide4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36.xml"/><Relationship Id="rId11" Type="http://schemas.openxmlformats.org/officeDocument/2006/relationships/slide" Target="slide40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39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3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4.xml"/><Relationship Id="rId6" Type="http://schemas.openxmlformats.org/officeDocument/2006/relationships/image" Target="../media/image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3.xml"/><Relationship Id="rId7" Type="http://schemas.microsoft.com/office/2007/relationships/hdphoto" Target="../media/hdphoto1.wdp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5.xml"/><Relationship Id="rId6" Type="http://schemas.openxmlformats.org/officeDocument/2006/relationships/image" Target="../media/image8.png"/><Relationship Id="rId11" Type="http://schemas.openxmlformats.org/officeDocument/2006/relationships/image" Target="../media/image12.svg"/><Relationship Id="rId5" Type="http://schemas.openxmlformats.org/officeDocument/2006/relationships/image" Target="../media/image1.emf"/><Relationship Id="rId10" Type="http://schemas.openxmlformats.org/officeDocument/2006/relationships/image" Target="../media/image11.png"/><Relationship Id="rId4" Type="http://schemas.openxmlformats.org/officeDocument/2006/relationships/oleObject" Target="../embeddings/oleObject19.bin"/><Relationship Id="rId9" Type="http://schemas.openxmlformats.org/officeDocument/2006/relationships/image" Target="../media/image10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notesSlide" Target="../notesSlides/notesSlide4.xml"/><Relationship Id="rId7" Type="http://schemas.microsoft.com/office/2007/relationships/hdphoto" Target="../media/hdphoto1.wdp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6.xml"/><Relationship Id="rId6" Type="http://schemas.openxmlformats.org/officeDocument/2006/relationships/image" Target="../media/image8.png"/><Relationship Id="rId11" Type="http://schemas.openxmlformats.org/officeDocument/2006/relationships/image" Target="../media/image12.svg"/><Relationship Id="rId5" Type="http://schemas.openxmlformats.org/officeDocument/2006/relationships/image" Target="../media/image1.emf"/><Relationship Id="rId10" Type="http://schemas.openxmlformats.org/officeDocument/2006/relationships/image" Target="../media/image11.png"/><Relationship Id="rId4" Type="http://schemas.openxmlformats.org/officeDocument/2006/relationships/oleObject" Target="../embeddings/oleObject20.bin"/><Relationship Id="rId9" Type="http://schemas.openxmlformats.org/officeDocument/2006/relationships/image" Target="../media/image10.sv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13" Type="http://schemas.openxmlformats.org/officeDocument/2006/relationships/oleObject" Target="../embeddings/oleObject22.bin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12" Type="http://schemas.openxmlformats.org/officeDocument/2006/relationships/notesSlide" Target="../notesSlides/notesSlide6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32.xml"/><Relationship Id="rId10" Type="http://schemas.openxmlformats.org/officeDocument/2006/relationships/tags" Target="../tags/tag37.xml"/><Relationship Id="rId4" Type="http://schemas.openxmlformats.org/officeDocument/2006/relationships/tags" Target="../tags/tag31.xml"/><Relationship Id="rId9" Type="http://schemas.openxmlformats.org/officeDocument/2006/relationships/tags" Target="../tags/tag36.xml"/><Relationship Id="rId1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searchgate.net/publication/322161863_Market_Basket_Analysis_to_Identify_Customer_Behaviours_by_Way_of_Transaction_Data" TargetMode="External"/><Relationship Id="rId3" Type="http://schemas.openxmlformats.org/officeDocument/2006/relationships/oleObject" Target="../embeddings/oleObject23.bin"/><Relationship Id="rId7" Type="http://schemas.openxmlformats.org/officeDocument/2006/relationships/hyperlink" Target="https://run.unl.pt/bitstream/10362/80955/1/TEGI0458.pdf" TargetMode="Externa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8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.emf"/><Relationship Id="rId9" Type="http://schemas.openxmlformats.org/officeDocument/2006/relationships/hyperlink" Target="https://link.springer.com/referenceworkentry/10.1007/978-1-4899-7687-1_10028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9.x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0.xm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6D03BBC9-DBB1-222B-EBC0-88D9C6F2D77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2127520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95" imgH="394" progId="TCLayout.ActiveDocument.1">
                  <p:embed/>
                </p:oleObj>
              </mc:Choice>
              <mc:Fallback>
                <p:oleObj name="think-cell Folie" r:id="rId4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 dirty="0">
                <a:solidFill>
                  <a:schemeClr val="accent2"/>
                </a:solidFill>
              </a:rPr>
              <a:t>SCIENCE</a:t>
            </a:r>
            <a:r>
              <a:rPr lang="en" dirty="0"/>
              <a:t> PROTOTYPE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3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Alexandra Speer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Alexander Benz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Niels-Janos Simmet</a:t>
            </a:r>
          </a:p>
          <a:p>
            <a:pPr marL="0" indent="0"/>
            <a:r>
              <a:rPr lang="en" dirty="0"/>
              <a:t>Raghid Allaham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18.03.2023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65280A3-16C3-ACF5-6FC9-458E8CCD580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4340345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95" imgH="394" progId="TCLayout.ActiveDocument.1">
                  <p:embed/>
                </p:oleObj>
              </mc:Choice>
              <mc:Fallback>
                <p:oleObj name="think-cell Folie" r:id="rId3" imgW="395" imgH="394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65280A3-16C3-ACF5-6FC9-458E8CCD58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el 4">
            <a:extLst>
              <a:ext uri="{FF2B5EF4-FFF2-40B4-BE49-F238E27FC236}">
                <a16:creationId xmlns:a16="http://schemas.microsoft.com/office/drawing/2014/main" id="{0EFB477B-4E8C-28BA-48B0-D5A2A688C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de-DE" dirty="0"/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3610702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65280A3-16C3-ACF5-6FC9-458E8CCD580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601628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95" imgH="394" progId="TCLayout.ActiveDocument.1">
                  <p:embed/>
                </p:oleObj>
              </mc:Choice>
              <mc:Fallback>
                <p:oleObj name="think-cell Folie" r:id="rId3" imgW="395" imgH="394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65280A3-16C3-ACF5-6FC9-458E8CCD58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el 4">
            <a:extLst>
              <a:ext uri="{FF2B5EF4-FFF2-40B4-BE49-F238E27FC236}">
                <a16:creationId xmlns:a16="http://schemas.microsoft.com/office/drawing/2014/main" id="{0EFB477B-4E8C-28BA-48B0-D5A2A688C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de-DE" dirty="0" err="1"/>
              <a:t>Results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2720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65280A3-16C3-ACF5-6FC9-458E8CCD580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95496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95" imgH="394" progId="TCLayout.ActiveDocument.1">
                  <p:embed/>
                </p:oleObj>
              </mc:Choice>
              <mc:Fallback>
                <p:oleObj name="think-cell Folie" r:id="rId3" imgW="395" imgH="394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65280A3-16C3-ACF5-6FC9-458E8CCD58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el 4">
            <a:extLst>
              <a:ext uri="{FF2B5EF4-FFF2-40B4-BE49-F238E27FC236}">
                <a16:creationId xmlns:a16="http://schemas.microsoft.com/office/drawing/2014/main" id="{0EFB477B-4E8C-28BA-48B0-D5A2A688C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de-DE" dirty="0" err="1"/>
              <a:t>Reflection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222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65280A3-16C3-ACF5-6FC9-458E8CCD580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108018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95" imgH="394" progId="TCLayout.ActiveDocument.1">
                  <p:embed/>
                </p:oleObj>
              </mc:Choice>
              <mc:Fallback>
                <p:oleObj name="think-cell Folie" r:id="rId3" imgW="395" imgH="394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65280A3-16C3-ACF5-6FC9-458E8CCD58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el 4">
            <a:extLst>
              <a:ext uri="{FF2B5EF4-FFF2-40B4-BE49-F238E27FC236}">
                <a16:creationId xmlns:a16="http://schemas.microsoft.com/office/drawing/2014/main" id="{0EFB477B-4E8C-28BA-48B0-D5A2A688C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de-DE" dirty="0" err="1"/>
              <a:t>Scope</a:t>
            </a:r>
            <a:endParaRPr lang="de-DE" dirty="0"/>
          </a:p>
        </p:txBody>
      </p: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EFD7E1C1-5E23-B524-B2D5-FECE5A9B2089}"/>
              </a:ext>
            </a:extLst>
          </p:cNvPr>
          <p:cNvGrpSpPr/>
          <p:nvPr/>
        </p:nvGrpSpPr>
        <p:grpSpPr>
          <a:xfrm>
            <a:off x="3861131" y="998675"/>
            <a:ext cx="1226338" cy="3916203"/>
            <a:chOff x="3861131" y="998675"/>
            <a:chExt cx="1226338" cy="3916203"/>
          </a:xfrm>
        </p:grpSpPr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35CA203C-D741-73F3-8B54-02DF79839E03}"/>
                </a:ext>
              </a:extLst>
            </p:cNvPr>
            <p:cNvSpPr/>
            <p:nvPr/>
          </p:nvSpPr>
          <p:spPr>
            <a:xfrm rot="2692725">
              <a:off x="4026337" y="2508465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A588A8F7-DDF6-EC4B-78A3-17A1CE71BF9F}"/>
                </a:ext>
              </a:extLst>
            </p:cNvPr>
            <p:cNvSpPr/>
            <p:nvPr/>
          </p:nvSpPr>
          <p:spPr>
            <a:xfrm rot="2692725">
              <a:off x="4026337" y="3600773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411FB81D-ED35-FF85-B533-17E8B02876DF}"/>
                </a:ext>
              </a:extLst>
            </p:cNvPr>
            <p:cNvSpPr/>
            <p:nvPr/>
          </p:nvSpPr>
          <p:spPr>
            <a:xfrm rot="8100000">
              <a:off x="3995672" y="4173401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D94E0007-4556-9B90-EF58-3740F0807746}"/>
                </a:ext>
              </a:extLst>
            </p:cNvPr>
            <p:cNvSpPr/>
            <p:nvPr/>
          </p:nvSpPr>
          <p:spPr>
            <a:xfrm rot="8100000">
              <a:off x="3990378" y="3054620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0883B4B8-BD8A-4DA3-18B1-E4F4BB7ED74F}"/>
                </a:ext>
              </a:extLst>
            </p:cNvPr>
            <p:cNvSpPr/>
            <p:nvPr/>
          </p:nvSpPr>
          <p:spPr>
            <a:xfrm rot="8100000">
              <a:off x="3998304" y="1949416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274768B3-335D-E016-F153-A174E86E52F0}"/>
                </a:ext>
              </a:extLst>
            </p:cNvPr>
            <p:cNvSpPr/>
            <p:nvPr/>
          </p:nvSpPr>
          <p:spPr>
            <a:xfrm rot="2692725">
              <a:off x="4026338" y="1381330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Flussdiagramm: Alternativer Prozess 10">
              <a:extLst>
                <a:ext uri="{FF2B5EF4-FFF2-40B4-BE49-F238E27FC236}">
                  <a16:creationId xmlns:a16="http://schemas.microsoft.com/office/drawing/2014/main" id="{8E0B5ADA-5392-812F-5652-707A847D47CB}"/>
                </a:ext>
              </a:extLst>
            </p:cNvPr>
            <p:cNvSpPr/>
            <p:nvPr/>
          </p:nvSpPr>
          <p:spPr>
            <a:xfrm rot="2700000">
              <a:off x="3861131" y="998675"/>
              <a:ext cx="612000" cy="612000"/>
            </a:xfrm>
            <a:prstGeom prst="flowChartAlternateProcess">
              <a:avLst/>
            </a:prstGeom>
            <a:solidFill>
              <a:srgbClr val="00C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Flussdiagramm: Alternativer Prozess 11">
              <a:extLst>
                <a:ext uri="{FF2B5EF4-FFF2-40B4-BE49-F238E27FC236}">
                  <a16:creationId xmlns:a16="http://schemas.microsoft.com/office/drawing/2014/main" id="{F4B8CEB2-8C42-6A18-8B0A-EDCCDC233269}"/>
                </a:ext>
              </a:extLst>
            </p:cNvPr>
            <p:cNvSpPr/>
            <p:nvPr/>
          </p:nvSpPr>
          <p:spPr>
            <a:xfrm rot="2700000">
              <a:off x="4416951" y="1544570"/>
              <a:ext cx="612000" cy="612000"/>
            </a:xfrm>
            <a:prstGeom prst="flowChartAlternateProcess">
              <a:avLst/>
            </a:prstGeom>
            <a:solidFill>
              <a:srgbClr val="00C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Flussdiagramm: Alternativer Prozess 12">
              <a:extLst>
                <a:ext uri="{FF2B5EF4-FFF2-40B4-BE49-F238E27FC236}">
                  <a16:creationId xmlns:a16="http://schemas.microsoft.com/office/drawing/2014/main" id="{841D61F7-E480-15A6-8654-314F6B4E73DA}"/>
                </a:ext>
              </a:extLst>
            </p:cNvPr>
            <p:cNvSpPr/>
            <p:nvPr/>
          </p:nvSpPr>
          <p:spPr>
            <a:xfrm rot="2700000">
              <a:off x="3861132" y="2100079"/>
              <a:ext cx="612000" cy="612000"/>
            </a:xfrm>
            <a:prstGeom prst="flowChartAlternateProcess">
              <a:avLst/>
            </a:prstGeom>
            <a:solidFill>
              <a:srgbClr val="FF9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Flussdiagramm: Alternativer Prozess 13">
              <a:extLst>
                <a:ext uri="{FF2B5EF4-FFF2-40B4-BE49-F238E27FC236}">
                  <a16:creationId xmlns:a16="http://schemas.microsoft.com/office/drawing/2014/main" id="{EDF5DADB-3FD1-F6AE-F4E0-D8FC5C32F0B3}"/>
                </a:ext>
              </a:extLst>
            </p:cNvPr>
            <p:cNvSpPr/>
            <p:nvPr/>
          </p:nvSpPr>
          <p:spPr>
            <a:xfrm rot="2700000">
              <a:off x="4426465" y="2645972"/>
              <a:ext cx="612000" cy="612000"/>
            </a:xfrm>
            <a:prstGeom prst="flowChartAlternateProcess">
              <a:avLst/>
            </a:prstGeom>
            <a:solidFill>
              <a:srgbClr val="FF9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Flussdiagramm: Alternativer Prozess 14">
              <a:extLst>
                <a:ext uri="{FF2B5EF4-FFF2-40B4-BE49-F238E27FC236}">
                  <a16:creationId xmlns:a16="http://schemas.microsoft.com/office/drawing/2014/main" id="{58020C84-9017-B463-0C14-ED595CAAEDF1}"/>
                </a:ext>
              </a:extLst>
            </p:cNvPr>
            <p:cNvSpPr/>
            <p:nvPr/>
          </p:nvSpPr>
          <p:spPr>
            <a:xfrm rot="2700000">
              <a:off x="3861131" y="3201480"/>
              <a:ext cx="612000" cy="612000"/>
            </a:xfrm>
            <a:prstGeom prst="flowChartAlternateProcess">
              <a:avLst/>
            </a:prstGeom>
            <a:solidFill>
              <a:srgbClr val="FF9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Flussdiagramm: Alternativer Prozess 15">
              <a:extLst>
                <a:ext uri="{FF2B5EF4-FFF2-40B4-BE49-F238E27FC236}">
                  <a16:creationId xmlns:a16="http://schemas.microsoft.com/office/drawing/2014/main" id="{8EAC37E3-1AF5-9156-0F6B-84BBE0349B07}"/>
                </a:ext>
              </a:extLst>
            </p:cNvPr>
            <p:cNvSpPr/>
            <p:nvPr/>
          </p:nvSpPr>
          <p:spPr>
            <a:xfrm rot="2700000">
              <a:off x="4458484" y="3747371"/>
              <a:ext cx="612000" cy="612000"/>
            </a:xfrm>
            <a:prstGeom prst="flowChartAlternateProcess">
              <a:avLst/>
            </a:prstGeom>
            <a:solidFill>
              <a:srgbClr val="E898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Flussdiagramm: Alternativer Prozess 16">
              <a:extLst>
                <a:ext uri="{FF2B5EF4-FFF2-40B4-BE49-F238E27FC236}">
                  <a16:creationId xmlns:a16="http://schemas.microsoft.com/office/drawing/2014/main" id="{77E250E1-3EDA-88AC-6402-3276F1BB0AFF}"/>
                </a:ext>
              </a:extLst>
            </p:cNvPr>
            <p:cNvSpPr/>
            <p:nvPr/>
          </p:nvSpPr>
          <p:spPr>
            <a:xfrm rot="2700000">
              <a:off x="3861132" y="4302878"/>
              <a:ext cx="612000" cy="612000"/>
            </a:xfrm>
            <a:prstGeom prst="flowChartAlternateProcess">
              <a:avLst/>
            </a:prstGeom>
            <a:solidFill>
              <a:srgbClr val="E898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Flussdiagramm: Alternativer Prozess 27">
              <a:extLst>
                <a:ext uri="{FF2B5EF4-FFF2-40B4-BE49-F238E27FC236}">
                  <a16:creationId xmlns:a16="http://schemas.microsoft.com/office/drawing/2014/main" id="{C92671B7-9555-217F-91BD-AB0A9E8F64DA}"/>
                </a:ext>
              </a:extLst>
            </p:cNvPr>
            <p:cNvSpPr/>
            <p:nvPr/>
          </p:nvSpPr>
          <p:spPr>
            <a:xfrm rot="2700000">
              <a:off x="3891438" y="1028198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Flussdiagramm: Alternativer Prozess 30">
              <a:extLst>
                <a:ext uri="{FF2B5EF4-FFF2-40B4-BE49-F238E27FC236}">
                  <a16:creationId xmlns:a16="http://schemas.microsoft.com/office/drawing/2014/main" id="{EB927ACD-E854-4ADE-7D4A-63920FA2E7BF}"/>
                </a:ext>
              </a:extLst>
            </p:cNvPr>
            <p:cNvSpPr/>
            <p:nvPr/>
          </p:nvSpPr>
          <p:spPr>
            <a:xfrm rot="2700000">
              <a:off x="4449321" y="1574876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Flussdiagramm: Alternativer Prozess 31">
              <a:extLst>
                <a:ext uri="{FF2B5EF4-FFF2-40B4-BE49-F238E27FC236}">
                  <a16:creationId xmlns:a16="http://schemas.microsoft.com/office/drawing/2014/main" id="{3686D34C-C2C3-19D7-55D2-CCFF6E5D7E0A}"/>
                </a:ext>
              </a:extLst>
            </p:cNvPr>
            <p:cNvSpPr/>
            <p:nvPr/>
          </p:nvSpPr>
          <p:spPr>
            <a:xfrm rot="2700000">
              <a:off x="3891438" y="2133312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Flussdiagramm: Alternativer Prozess 32">
              <a:extLst>
                <a:ext uri="{FF2B5EF4-FFF2-40B4-BE49-F238E27FC236}">
                  <a16:creationId xmlns:a16="http://schemas.microsoft.com/office/drawing/2014/main" id="{C3D648C6-92A0-A94E-1963-92B0A5DEB92E}"/>
                </a:ext>
              </a:extLst>
            </p:cNvPr>
            <p:cNvSpPr/>
            <p:nvPr/>
          </p:nvSpPr>
          <p:spPr>
            <a:xfrm rot="2700000">
              <a:off x="4461161" y="2671693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Flussdiagramm: Alternativer Prozess 33">
              <a:extLst>
                <a:ext uri="{FF2B5EF4-FFF2-40B4-BE49-F238E27FC236}">
                  <a16:creationId xmlns:a16="http://schemas.microsoft.com/office/drawing/2014/main" id="{41034BFF-47C8-5FA3-D36A-8B9F5DD6C6F9}"/>
                </a:ext>
              </a:extLst>
            </p:cNvPr>
            <p:cNvSpPr/>
            <p:nvPr/>
          </p:nvSpPr>
          <p:spPr>
            <a:xfrm rot="2700000">
              <a:off x="3891437" y="3237316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Flussdiagramm: Alternativer Prozess 34">
              <a:extLst>
                <a:ext uri="{FF2B5EF4-FFF2-40B4-BE49-F238E27FC236}">
                  <a16:creationId xmlns:a16="http://schemas.microsoft.com/office/drawing/2014/main" id="{17C63FEF-8740-16FE-7ACB-3399F1EF9072}"/>
                </a:ext>
              </a:extLst>
            </p:cNvPr>
            <p:cNvSpPr/>
            <p:nvPr/>
          </p:nvSpPr>
          <p:spPr>
            <a:xfrm rot="2700000">
              <a:off x="4492488" y="3784248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6" name="Flussdiagramm: Alternativer Prozess 35">
              <a:extLst>
                <a:ext uri="{FF2B5EF4-FFF2-40B4-BE49-F238E27FC236}">
                  <a16:creationId xmlns:a16="http://schemas.microsoft.com/office/drawing/2014/main" id="{AEB3D12F-1C92-8EB6-DEC9-0A8D8549DF21}"/>
                </a:ext>
              </a:extLst>
            </p:cNvPr>
            <p:cNvSpPr/>
            <p:nvPr/>
          </p:nvSpPr>
          <p:spPr>
            <a:xfrm rot="2700000">
              <a:off x="3891437" y="4333186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42" name="Google Shape;9903;p58">
              <a:extLst>
                <a:ext uri="{FF2B5EF4-FFF2-40B4-BE49-F238E27FC236}">
                  <a16:creationId xmlns:a16="http://schemas.microsoft.com/office/drawing/2014/main" id="{EB4E2EA0-8B45-3D5E-707A-7B9D4AF7AF28}"/>
                </a:ext>
              </a:extLst>
            </p:cNvPr>
            <p:cNvGrpSpPr/>
            <p:nvPr/>
          </p:nvGrpSpPr>
          <p:grpSpPr>
            <a:xfrm>
              <a:off x="3969198" y="1151132"/>
              <a:ext cx="372835" cy="342573"/>
              <a:chOff x="1952836" y="2774422"/>
              <a:chExt cx="372835" cy="342573"/>
            </a:xfrm>
            <a:solidFill>
              <a:schemeClr val="bg1"/>
            </a:solidFill>
          </p:grpSpPr>
          <p:sp>
            <p:nvSpPr>
              <p:cNvPr id="43" name="Google Shape;9904;p58">
                <a:extLst>
                  <a:ext uri="{FF2B5EF4-FFF2-40B4-BE49-F238E27FC236}">
                    <a16:creationId xmlns:a16="http://schemas.microsoft.com/office/drawing/2014/main" id="{8FED7FA2-369C-7C92-4340-2096B57056D9}"/>
                  </a:ext>
                </a:extLst>
              </p:cNvPr>
              <p:cNvSpPr/>
              <p:nvPr/>
            </p:nvSpPr>
            <p:spPr>
              <a:xfrm>
                <a:off x="2076490" y="3057581"/>
                <a:ext cx="40869" cy="4086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3" y="346"/>
                    </a:moveTo>
                    <a:cubicBezTo>
                      <a:pt x="810" y="346"/>
                      <a:pt x="941" y="477"/>
                      <a:pt x="941" y="644"/>
                    </a:cubicBezTo>
                    <a:cubicBezTo>
                      <a:pt x="941" y="811"/>
                      <a:pt x="810" y="941"/>
                      <a:pt x="643" y="941"/>
                    </a:cubicBezTo>
                    <a:cubicBezTo>
                      <a:pt x="476" y="941"/>
                      <a:pt x="345" y="811"/>
                      <a:pt x="345" y="644"/>
                    </a:cubicBezTo>
                    <a:cubicBezTo>
                      <a:pt x="345" y="477"/>
                      <a:pt x="476" y="346"/>
                      <a:pt x="643" y="346"/>
                    </a:cubicBezTo>
                    <a:close/>
                    <a:moveTo>
                      <a:pt x="643" y="1"/>
                    </a:moveTo>
                    <a:cubicBezTo>
                      <a:pt x="286" y="1"/>
                      <a:pt x="0" y="287"/>
                      <a:pt x="0" y="644"/>
                    </a:cubicBezTo>
                    <a:cubicBezTo>
                      <a:pt x="0" y="1001"/>
                      <a:pt x="286" y="1287"/>
                      <a:pt x="643" y="1287"/>
                    </a:cubicBezTo>
                    <a:cubicBezTo>
                      <a:pt x="1000" y="1287"/>
                      <a:pt x="1286" y="1001"/>
                      <a:pt x="1286" y="644"/>
                    </a:cubicBezTo>
                    <a:cubicBezTo>
                      <a:pt x="1286" y="287"/>
                      <a:pt x="1000" y="1"/>
                      <a:pt x="6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905;p58">
                <a:extLst>
                  <a:ext uri="{FF2B5EF4-FFF2-40B4-BE49-F238E27FC236}">
                    <a16:creationId xmlns:a16="http://schemas.microsoft.com/office/drawing/2014/main" id="{7430C5FA-3545-7169-4CA8-C7A3A1AB79C7}"/>
                  </a:ext>
                </a:extLst>
              </p:cNvPr>
              <p:cNvSpPr/>
              <p:nvPr/>
            </p:nvSpPr>
            <p:spPr>
              <a:xfrm>
                <a:off x="2208432" y="3057581"/>
                <a:ext cx="40869" cy="4086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3" y="346"/>
                    </a:moveTo>
                    <a:cubicBezTo>
                      <a:pt x="810" y="346"/>
                      <a:pt x="941" y="477"/>
                      <a:pt x="941" y="644"/>
                    </a:cubicBezTo>
                    <a:cubicBezTo>
                      <a:pt x="941" y="811"/>
                      <a:pt x="810" y="941"/>
                      <a:pt x="643" y="941"/>
                    </a:cubicBezTo>
                    <a:cubicBezTo>
                      <a:pt x="477" y="941"/>
                      <a:pt x="346" y="811"/>
                      <a:pt x="346" y="644"/>
                    </a:cubicBezTo>
                    <a:cubicBezTo>
                      <a:pt x="346" y="477"/>
                      <a:pt x="477" y="346"/>
                      <a:pt x="643" y="346"/>
                    </a:cubicBezTo>
                    <a:close/>
                    <a:moveTo>
                      <a:pt x="643" y="1"/>
                    </a:moveTo>
                    <a:cubicBezTo>
                      <a:pt x="286" y="1"/>
                      <a:pt x="0" y="287"/>
                      <a:pt x="0" y="644"/>
                    </a:cubicBezTo>
                    <a:cubicBezTo>
                      <a:pt x="0" y="1001"/>
                      <a:pt x="286" y="1287"/>
                      <a:pt x="643" y="1287"/>
                    </a:cubicBezTo>
                    <a:cubicBezTo>
                      <a:pt x="1001" y="1287"/>
                      <a:pt x="1286" y="1001"/>
                      <a:pt x="1286" y="644"/>
                    </a:cubicBezTo>
                    <a:cubicBezTo>
                      <a:pt x="1286" y="287"/>
                      <a:pt x="1001" y="1"/>
                      <a:pt x="6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906;p58">
                <a:extLst>
                  <a:ext uri="{FF2B5EF4-FFF2-40B4-BE49-F238E27FC236}">
                    <a16:creationId xmlns:a16="http://schemas.microsoft.com/office/drawing/2014/main" id="{746194C5-A573-A8DE-A3B0-8182BB17C41B}"/>
                  </a:ext>
                </a:extLst>
              </p:cNvPr>
              <p:cNvSpPr/>
              <p:nvPr/>
            </p:nvSpPr>
            <p:spPr>
              <a:xfrm>
                <a:off x="1952836" y="2774422"/>
                <a:ext cx="372835" cy="342573"/>
              </a:xfrm>
              <a:custGeom>
                <a:avLst/>
                <a:gdLst/>
                <a:ahLst/>
                <a:cxnLst/>
                <a:rect l="l" t="t" r="r" b="b"/>
                <a:pathLst>
                  <a:path w="11741" h="10788" extrusionOk="0">
                    <a:moveTo>
                      <a:pt x="5382" y="1988"/>
                    </a:moveTo>
                    <a:lnTo>
                      <a:pt x="5382" y="3001"/>
                    </a:lnTo>
                    <a:lnTo>
                      <a:pt x="4359" y="3001"/>
                    </a:lnTo>
                    <a:lnTo>
                      <a:pt x="4359" y="1988"/>
                    </a:lnTo>
                    <a:close/>
                    <a:moveTo>
                      <a:pt x="6752" y="1988"/>
                    </a:moveTo>
                    <a:lnTo>
                      <a:pt x="6752" y="3001"/>
                    </a:lnTo>
                    <a:lnTo>
                      <a:pt x="5728" y="3001"/>
                    </a:lnTo>
                    <a:lnTo>
                      <a:pt x="5728" y="1988"/>
                    </a:lnTo>
                    <a:close/>
                    <a:moveTo>
                      <a:pt x="8121" y="1988"/>
                    </a:moveTo>
                    <a:lnTo>
                      <a:pt x="8121" y="3001"/>
                    </a:lnTo>
                    <a:lnTo>
                      <a:pt x="7097" y="3001"/>
                    </a:lnTo>
                    <a:lnTo>
                      <a:pt x="7097" y="1988"/>
                    </a:lnTo>
                    <a:close/>
                    <a:moveTo>
                      <a:pt x="9490" y="1988"/>
                    </a:moveTo>
                    <a:lnTo>
                      <a:pt x="9490" y="3001"/>
                    </a:lnTo>
                    <a:lnTo>
                      <a:pt x="8466" y="3001"/>
                    </a:lnTo>
                    <a:lnTo>
                      <a:pt x="8466" y="1988"/>
                    </a:lnTo>
                    <a:close/>
                    <a:moveTo>
                      <a:pt x="10324" y="1988"/>
                    </a:moveTo>
                    <a:lnTo>
                      <a:pt x="10085" y="3001"/>
                    </a:lnTo>
                    <a:lnTo>
                      <a:pt x="9847" y="3001"/>
                    </a:lnTo>
                    <a:lnTo>
                      <a:pt x="9847" y="1988"/>
                    </a:lnTo>
                    <a:close/>
                    <a:moveTo>
                      <a:pt x="4001" y="2000"/>
                    </a:moveTo>
                    <a:lnTo>
                      <a:pt x="4001" y="3012"/>
                    </a:lnTo>
                    <a:lnTo>
                      <a:pt x="3311" y="3012"/>
                    </a:lnTo>
                    <a:lnTo>
                      <a:pt x="2965" y="2000"/>
                    </a:lnTo>
                    <a:close/>
                    <a:moveTo>
                      <a:pt x="10014" y="3334"/>
                    </a:moveTo>
                    <a:lnTo>
                      <a:pt x="9847" y="4048"/>
                    </a:lnTo>
                    <a:lnTo>
                      <a:pt x="9847" y="3334"/>
                    </a:lnTo>
                    <a:close/>
                    <a:moveTo>
                      <a:pt x="4013" y="3334"/>
                    </a:moveTo>
                    <a:lnTo>
                      <a:pt x="4013" y="4370"/>
                    </a:lnTo>
                    <a:lnTo>
                      <a:pt x="3823" y="4370"/>
                    </a:lnTo>
                    <a:lnTo>
                      <a:pt x="3454" y="3334"/>
                    </a:lnTo>
                    <a:close/>
                    <a:moveTo>
                      <a:pt x="5371" y="3334"/>
                    </a:moveTo>
                    <a:lnTo>
                      <a:pt x="5371" y="4370"/>
                    </a:lnTo>
                    <a:lnTo>
                      <a:pt x="4347" y="4370"/>
                    </a:lnTo>
                    <a:lnTo>
                      <a:pt x="4347" y="3334"/>
                    </a:lnTo>
                    <a:close/>
                    <a:moveTo>
                      <a:pt x="6752" y="3334"/>
                    </a:moveTo>
                    <a:lnTo>
                      <a:pt x="6752" y="4370"/>
                    </a:lnTo>
                    <a:lnTo>
                      <a:pt x="5728" y="4370"/>
                    </a:lnTo>
                    <a:lnTo>
                      <a:pt x="5728" y="3334"/>
                    </a:lnTo>
                    <a:close/>
                    <a:moveTo>
                      <a:pt x="8121" y="3358"/>
                    </a:moveTo>
                    <a:lnTo>
                      <a:pt x="8121" y="4382"/>
                    </a:lnTo>
                    <a:lnTo>
                      <a:pt x="7097" y="4382"/>
                    </a:lnTo>
                    <a:lnTo>
                      <a:pt x="7097" y="3358"/>
                    </a:lnTo>
                    <a:close/>
                    <a:moveTo>
                      <a:pt x="9514" y="3358"/>
                    </a:moveTo>
                    <a:lnTo>
                      <a:pt x="9514" y="4382"/>
                    </a:lnTo>
                    <a:lnTo>
                      <a:pt x="8478" y="4382"/>
                    </a:lnTo>
                    <a:lnTo>
                      <a:pt x="8478" y="3358"/>
                    </a:lnTo>
                    <a:close/>
                    <a:moveTo>
                      <a:pt x="4001" y="4727"/>
                    </a:moveTo>
                    <a:lnTo>
                      <a:pt x="4001" y="4941"/>
                    </a:lnTo>
                    <a:lnTo>
                      <a:pt x="3930" y="4727"/>
                    </a:lnTo>
                    <a:close/>
                    <a:moveTo>
                      <a:pt x="5371" y="4715"/>
                    </a:moveTo>
                    <a:lnTo>
                      <a:pt x="5371" y="5525"/>
                    </a:lnTo>
                    <a:cubicBezTo>
                      <a:pt x="5297" y="5521"/>
                      <a:pt x="5230" y="5520"/>
                      <a:pt x="5167" y="5520"/>
                    </a:cubicBezTo>
                    <a:cubicBezTo>
                      <a:pt x="5049" y="5520"/>
                      <a:pt x="4947" y="5524"/>
                      <a:pt x="4854" y="5524"/>
                    </a:cubicBezTo>
                    <a:cubicBezTo>
                      <a:pt x="4666" y="5524"/>
                      <a:pt x="4516" y="5507"/>
                      <a:pt x="4347" y="5406"/>
                    </a:cubicBezTo>
                    <a:lnTo>
                      <a:pt x="4347" y="4715"/>
                    </a:lnTo>
                    <a:close/>
                    <a:moveTo>
                      <a:pt x="6752" y="4727"/>
                    </a:moveTo>
                    <a:lnTo>
                      <a:pt x="6752" y="5525"/>
                    </a:lnTo>
                    <a:lnTo>
                      <a:pt x="5728" y="5525"/>
                    </a:lnTo>
                    <a:lnTo>
                      <a:pt x="5728" y="4727"/>
                    </a:lnTo>
                    <a:close/>
                    <a:moveTo>
                      <a:pt x="8121" y="4727"/>
                    </a:moveTo>
                    <a:lnTo>
                      <a:pt x="8121" y="5525"/>
                    </a:lnTo>
                    <a:lnTo>
                      <a:pt x="7097" y="5525"/>
                    </a:lnTo>
                    <a:lnTo>
                      <a:pt x="7097" y="4727"/>
                    </a:lnTo>
                    <a:close/>
                    <a:moveTo>
                      <a:pt x="9490" y="4727"/>
                    </a:moveTo>
                    <a:lnTo>
                      <a:pt x="9490" y="5525"/>
                    </a:lnTo>
                    <a:lnTo>
                      <a:pt x="8466" y="5525"/>
                    </a:lnTo>
                    <a:lnTo>
                      <a:pt x="8466" y="4727"/>
                    </a:lnTo>
                    <a:close/>
                    <a:moveTo>
                      <a:pt x="4537" y="8680"/>
                    </a:moveTo>
                    <a:cubicBezTo>
                      <a:pt x="5025" y="8680"/>
                      <a:pt x="5418" y="9085"/>
                      <a:pt x="5418" y="9561"/>
                    </a:cubicBezTo>
                    <a:cubicBezTo>
                      <a:pt x="5418" y="10037"/>
                      <a:pt x="5025" y="10442"/>
                      <a:pt x="4537" y="10442"/>
                    </a:cubicBezTo>
                    <a:cubicBezTo>
                      <a:pt x="4049" y="10442"/>
                      <a:pt x="3656" y="10049"/>
                      <a:pt x="3656" y="9561"/>
                    </a:cubicBezTo>
                    <a:cubicBezTo>
                      <a:pt x="3656" y="9085"/>
                      <a:pt x="4049" y="8680"/>
                      <a:pt x="4537" y="8680"/>
                    </a:cubicBezTo>
                    <a:close/>
                    <a:moveTo>
                      <a:pt x="8692" y="8680"/>
                    </a:moveTo>
                    <a:cubicBezTo>
                      <a:pt x="9181" y="8680"/>
                      <a:pt x="9573" y="9085"/>
                      <a:pt x="9573" y="9561"/>
                    </a:cubicBezTo>
                    <a:cubicBezTo>
                      <a:pt x="9573" y="10037"/>
                      <a:pt x="9181" y="10442"/>
                      <a:pt x="8692" y="10442"/>
                    </a:cubicBezTo>
                    <a:cubicBezTo>
                      <a:pt x="8204" y="10442"/>
                      <a:pt x="7811" y="10049"/>
                      <a:pt x="7811" y="9561"/>
                    </a:cubicBezTo>
                    <a:cubicBezTo>
                      <a:pt x="7811" y="9085"/>
                      <a:pt x="8204" y="8680"/>
                      <a:pt x="8692" y="8680"/>
                    </a:cubicBezTo>
                    <a:close/>
                    <a:moveTo>
                      <a:pt x="620" y="0"/>
                    </a:moveTo>
                    <a:cubicBezTo>
                      <a:pt x="287" y="0"/>
                      <a:pt x="1" y="286"/>
                      <a:pt x="1" y="631"/>
                    </a:cubicBezTo>
                    <a:cubicBezTo>
                      <a:pt x="1" y="976"/>
                      <a:pt x="287" y="1250"/>
                      <a:pt x="620" y="1250"/>
                    </a:cubicBezTo>
                    <a:lnTo>
                      <a:pt x="1394" y="1250"/>
                    </a:lnTo>
                    <a:lnTo>
                      <a:pt x="2346" y="3965"/>
                    </a:lnTo>
                    <a:cubicBezTo>
                      <a:pt x="2374" y="4029"/>
                      <a:pt x="2444" y="4072"/>
                      <a:pt x="2513" y="4072"/>
                    </a:cubicBezTo>
                    <a:cubicBezTo>
                      <a:pt x="2533" y="4072"/>
                      <a:pt x="2553" y="4068"/>
                      <a:pt x="2573" y="4060"/>
                    </a:cubicBezTo>
                    <a:cubicBezTo>
                      <a:pt x="2668" y="4036"/>
                      <a:pt x="2704" y="3929"/>
                      <a:pt x="2680" y="3846"/>
                    </a:cubicBezTo>
                    <a:cubicBezTo>
                      <a:pt x="1739" y="1191"/>
                      <a:pt x="1692" y="1072"/>
                      <a:pt x="1692" y="1072"/>
                    </a:cubicBezTo>
                    <a:cubicBezTo>
                      <a:pt x="1656" y="965"/>
                      <a:pt x="1561" y="905"/>
                      <a:pt x="1441" y="905"/>
                    </a:cubicBezTo>
                    <a:lnTo>
                      <a:pt x="620" y="905"/>
                    </a:lnTo>
                    <a:cubicBezTo>
                      <a:pt x="465" y="905"/>
                      <a:pt x="346" y="774"/>
                      <a:pt x="346" y="631"/>
                    </a:cubicBezTo>
                    <a:cubicBezTo>
                      <a:pt x="346" y="464"/>
                      <a:pt x="477" y="345"/>
                      <a:pt x="620" y="345"/>
                    </a:cubicBezTo>
                    <a:lnTo>
                      <a:pt x="1441" y="345"/>
                    </a:lnTo>
                    <a:cubicBezTo>
                      <a:pt x="1787" y="345"/>
                      <a:pt x="2084" y="536"/>
                      <a:pt x="2215" y="845"/>
                    </a:cubicBezTo>
                    <a:cubicBezTo>
                      <a:pt x="2418" y="1429"/>
                      <a:pt x="3585" y="4703"/>
                      <a:pt x="3751" y="5191"/>
                    </a:cubicBezTo>
                    <a:cubicBezTo>
                      <a:pt x="3870" y="5548"/>
                      <a:pt x="4287" y="5882"/>
                      <a:pt x="4775" y="5882"/>
                    </a:cubicBezTo>
                    <a:lnTo>
                      <a:pt x="10978" y="5882"/>
                    </a:lnTo>
                    <a:cubicBezTo>
                      <a:pt x="11145" y="5882"/>
                      <a:pt x="11264" y="6013"/>
                      <a:pt x="11264" y="6168"/>
                    </a:cubicBezTo>
                    <a:cubicBezTo>
                      <a:pt x="11264" y="6322"/>
                      <a:pt x="11133" y="6441"/>
                      <a:pt x="10978" y="6441"/>
                    </a:cubicBezTo>
                    <a:lnTo>
                      <a:pt x="4775" y="6441"/>
                    </a:lnTo>
                    <a:cubicBezTo>
                      <a:pt x="4108" y="6441"/>
                      <a:pt x="3489" y="6049"/>
                      <a:pt x="3227" y="5417"/>
                    </a:cubicBezTo>
                    <a:lnTo>
                      <a:pt x="2882" y="4453"/>
                    </a:lnTo>
                    <a:cubicBezTo>
                      <a:pt x="2863" y="4377"/>
                      <a:pt x="2791" y="4339"/>
                      <a:pt x="2720" y="4339"/>
                    </a:cubicBezTo>
                    <a:cubicBezTo>
                      <a:pt x="2702" y="4339"/>
                      <a:pt x="2684" y="4341"/>
                      <a:pt x="2668" y="4346"/>
                    </a:cubicBezTo>
                    <a:cubicBezTo>
                      <a:pt x="2573" y="4382"/>
                      <a:pt x="2525" y="4477"/>
                      <a:pt x="2561" y="4572"/>
                    </a:cubicBezTo>
                    <a:cubicBezTo>
                      <a:pt x="2846" y="5275"/>
                      <a:pt x="2846" y="5596"/>
                      <a:pt x="3180" y="6013"/>
                    </a:cubicBezTo>
                    <a:lnTo>
                      <a:pt x="2799" y="6560"/>
                    </a:lnTo>
                    <a:cubicBezTo>
                      <a:pt x="2215" y="7394"/>
                      <a:pt x="2715" y="8549"/>
                      <a:pt x="3716" y="8680"/>
                    </a:cubicBezTo>
                    <a:cubicBezTo>
                      <a:pt x="2918" y="9418"/>
                      <a:pt x="3442" y="10787"/>
                      <a:pt x="4549" y="10787"/>
                    </a:cubicBezTo>
                    <a:cubicBezTo>
                      <a:pt x="5656" y="10787"/>
                      <a:pt x="6168" y="9454"/>
                      <a:pt x="5394" y="8692"/>
                    </a:cubicBezTo>
                    <a:lnTo>
                      <a:pt x="7871" y="8692"/>
                    </a:lnTo>
                    <a:cubicBezTo>
                      <a:pt x="7085" y="9454"/>
                      <a:pt x="7621" y="10787"/>
                      <a:pt x="8716" y="10787"/>
                    </a:cubicBezTo>
                    <a:cubicBezTo>
                      <a:pt x="9823" y="10787"/>
                      <a:pt x="10335" y="9454"/>
                      <a:pt x="9562" y="8692"/>
                    </a:cubicBezTo>
                    <a:lnTo>
                      <a:pt x="9788" y="8692"/>
                    </a:lnTo>
                    <a:cubicBezTo>
                      <a:pt x="10133" y="8692"/>
                      <a:pt x="10419" y="8406"/>
                      <a:pt x="10419" y="8073"/>
                    </a:cubicBezTo>
                    <a:cubicBezTo>
                      <a:pt x="10419" y="7727"/>
                      <a:pt x="10133" y="7442"/>
                      <a:pt x="9788" y="7442"/>
                    </a:cubicBezTo>
                    <a:lnTo>
                      <a:pt x="8228" y="7442"/>
                    </a:lnTo>
                    <a:cubicBezTo>
                      <a:pt x="8133" y="7442"/>
                      <a:pt x="8061" y="7513"/>
                      <a:pt x="8061" y="7608"/>
                    </a:cubicBezTo>
                    <a:cubicBezTo>
                      <a:pt x="8061" y="7692"/>
                      <a:pt x="8133" y="7775"/>
                      <a:pt x="8228" y="7775"/>
                    </a:cubicBezTo>
                    <a:lnTo>
                      <a:pt x="9788" y="7775"/>
                    </a:lnTo>
                    <a:cubicBezTo>
                      <a:pt x="9954" y="7775"/>
                      <a:pt x="10074" y="7906"/>
                      <a:pt x="10074" y="8049"/>
                    </a:cubicBezTo>
                    <a:cubicBezTo>
                      <a:pt x="10074" y="8215"/>
                      <a:pt x="9943" y="8335"/>
                      <a:pt x="9788" y="8335"/>
                    </a:cubicBezTo>
                    <a:lnTo>
                      <a:pt x="3930" y="8335"/>
                    </a:lnTo>
                    <a:cubicBezTo>
                      <a:pt x="3108" y="8335"/>
                      <a:pt x="2620" y="7418"/>
                      <a:pt x="3096" y="6739"/>
                    </a:cubicBezTo>
                    <a:lnTo>
                      <a:pt x="3442" y="6251"/>
                    </a:lnTo>
                    <a:cubicBezTo>
                      <a:pt x="3573" y="6382"/>
                      <a:pt x="3739" y="6489"/>
                      <a:pt x="3906" y="6560"/>
                    </a:cubicBezTo>
                    <a:lnTo>
                      <a:pt x="3573" y="7072"/>
                    </a:lnTo>
                    <a:cubicBezTo>
                      <a:pt x="3358" y="7370"/>
                      <a:pt x="3573" y="7775"/>
                      <a:pt x="3942" y="7775"/>
                    </a:cubicBezTo>
                    <a:lnTo>
                      <a:pt x="7609" y="7775"/>
                    </a:lnTo>
                    <a:cubicBezTo>
                      <a:pt x="7692" y="7775"/>
                      <a:pt x="7764" y="7692"/>
                      <a:pt x="7764" y="7608"/>
                    </a:cubicBezTo>
                    <a:cubicBezTo>
                      <a:pt x="7764" y="7513"/>
                      <a:pt x="7692" y="7442"/>
                      <a:pt x="7609" y="7442"/>
                    </a:cubicBezTo>
                    <a:lnTo>
                      <a:pt x="3942" y="7442"/>
                    </a:lnTo>
                    <a:cubicBezTo>
                      <a:pt x="3847" y="7442"/>
                      <a:pt x="3811" y="7334"/>
                      <a:pt x="3847" y="7263"/>
                    </a:cubicBezTo>
                    <a:lnTo>
                      <a:pt x="4251" y="6703"/>
                    </a:lnTo>
                    <a:cubicBezTo>
                      <a:pt x="4465" y="6762"/>
                      <a:pt x="4535" y="6775"/>
                      <a:pt x="5134" y="6775"/>
                    </a:cubicBezTo>
                    <a:cubicBezTo>
                      <a:pt x="5630" y="6775"/>
                      <a:pt x="6490" y="6766"/>
                      <a:pt x="8097" y="6766"/>
                    </a:cubicBezTo>
                    <a:cubicBezTo>
                      <a:pt x="8881" y="6766"/>
                      <a:pt x="9842" y="6768"/>
                      <a:pt x="11026" y="6775"/>
                    </a:cubicBezTo>
                    <a:cubicBezTo>
                      <a:pt x="11371" y="6775"/>
                      <a:pt x="11645" y="6489"/>
                      <a:pt x="11645" y="6144"/>
                    </a:cubicBezTo>
                    <a:cubicBezTo>
                      <a:pt x="11598" y="5810"/>
                      <a:pt x="11312" y="5525"/>
                      <a:pt x="10966" y="5525"/>
                    </a:cubicBezTo>
                    <a:lnTo>
                      <a:pt x="10788" y="5525"/>
                    </a:lnTo>
                    <a:lnTo>
                      <a:pt x="11598" y="2048"/>
                    </a:lnTo>
                    <a:cubicBezTo>
                      <a:pt x="11740" y="1393"/>
                      <a:pt x="11252" y="762"/>
                      <a:pt x="10562" y="762"/>
                    </a:cubicBezTo>
                    <a:lnTo>
                      <a:pt x="7252" y="762"/>
                    </a:lnTo>
                    <a:cubicBezTo>
                      <a:pt x="7156" y="762"/>
                      <a:pt x="7085" y="834"/>
                      <a:pt x="7085" y="929"/>
                    </a:cubicBezTo>
                    <a:cubicBezTo>
                      <a:pt x="7085" y="1012"/>
                      <a:pt x="7156" y="1096"/>
                      <a:pt x="7252" y="1096"/>
                    </a:cubicBezTo>
                    <a:lnTo>
                      <a:pt x="10562" y="1096"/>
                    </a:lnTo>
                    <a:cubicBezTo>
                      <a:pt x="11026" y="1096"/>
                      <a:pt x="11359" y="1524"/>
                      <a:pt x="11252" y="1953"/>
                    </a:cubicBezTo>
                    <a:lnTo>
                      <a:pt x="10431" y="5525"/>
                    </a:lnTo>
                    <a:lnTo>
                      <a:pt x="9847" y="5525"/>
                    </a:lnTo>
                    <a:cubicBezTo>
                      <a:pt x="9943" y="5144"/>
                      <a:pt x="10585" y="2369"/>
                      <a:pt x="10705" y="1869"/>
                    </a:cubicBezTo>
                    <a:cubicBezTo>
                      <a:pt x="10728" y="1762"/>
                      <a:pt x="10645" y="1655"/>
                      <a:pt x="10538" y="1655"/>
                    </a:cubicBezTo>
                    <a:lnTo>
                      <a:pt x="2858" y="1655"/>
                    </a:lnTo>
                    <a:lnTo>
                      <a:pt x="2668" y="1096"/>
                    </a:lnTo>
                    <a:lnTo>
                      <a:pt x="6621" y="1096"/>
                    </a:lnTo>
                    <a:cubicBezTo>
                      <a:pt x="6716" y="1096"/>
                      <a:pt x="6787" y="1012"/>
                      <a:pt x="6787" y="929"/>
                    </a:cubicBezTo>
                    <a:cubicBezTo>
                      <a:pt x="6787" y="834"/>
                      <a:pt x="6716" y="762"/>
                      <a:pt x="6621" y="762"/>
                    </a:cubicBezTo>
                    <a:lnTo>
                      <a:pt x="2549" y="762"/>
                    </a:lnTo>
                    <a:cubicBezTo>
                      <a:pt x="2394" y="334"/>
                      <a:pt x="1965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6" name="Picture 4" descr="Market Basket Analysis">
              <a:extLst>
                <a:ext uri="{FF2B5EF4-FFF2-40B4-BE49-F238E27FC236}">
                  <a16:creationId xmlns:a16="http://schemas.microsoft.com/office/drawing/2014/main" id="{16094002-6BE9-D4DB-0712-6BEDBA4ECC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3571" l="9871" r="89968">
                          <a14:foregroundMark x1="40939" y1="10238" x2="45955" y2="10238"/>
                          <a14:foregroundMark x1="58738" y1="13095" x2="62460" y2="13095"/>
                          <a14:foregroundMark x1="74757" y1="25000" x2="78479" y2="25000"/>
                          <a14:foregroundMark x1="76699" y1="51429" x2="77994" y2="51905"/>
                          <a14:foregroundMark x1="72168" y1="74048" x2="73139" y2="75000"/>
                          <a14:foregroundMark x1="57929" y1="88810" x2="61650" y2="89286"/>
                          <a14:foregroundMark x1="43204" y1="92143" x2="45307" y2="93571"/>
                          <a14:foregroundMark x1="27346" y1="84048" x2="32686" y2="83571"/>
                          <a14:foregroundMark x1="16019" y1="64048" x2="21359" y2="63571"/>
                          <a14:foregroundMark x1="21359" y1="38571" x2="22006" y2="40476"/>
                          <a14:foregroundMark x1="29612" y1="19762" x2="30744" y2="204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9705" y="1617750"/>
              <a:ext cx="707764" cy="4810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7" name="Google Shape;11111;p60">
              <a:extLst>
                <a:ext uri="{FF2B5EF4-FFF2-40B4-BE49-F238E27FC236}">
                  <a16:creationId xmlns:a16="http://schemas.microsoft.com/office/drawing/2014/main" id="{569E0D31-63C6-DF8C-5080-594397450A69}"/>
                </a:ext>
              </a:extLst>
            </p:cNvPr>
            <p:cNvGrpSpPr/>
            <p:nvPr/>
          </p:nvGrpSpPr>
          <p:grpSpPr>
            <a:xfrm>
              <a:off x="3943071" y="2187269"/>
              <a:ext cx="452162" cy="407356"/>
              <a:chOff x="3988156" y="3380210"/>
              <a:chExt cx="353954" cy="318880"/>
            </a:xfrm>
            <a:solidFill>
              <a:schemeClr val="bg1"/>
            </a:solidFill>
          </p:grpSpPr>
          <p:sp>
            <p:nvSpPr>
              <p:cNvPr id="48" name="Google Shape;11112;p60">
                <a:extLst>
                  <a:ext uri="{FF2B5EF4-FFF2-40B4-BE49-F238E27FC236}">
                    <a16:creationId xmlns:a16="http://schemas.microsoft.com/office/drawing/2014/main" id="{C6C4ECB1-6B0B-422C-0799-04EFD7A97F65}"/>
                  </a:ext>
                </a:extLst>
              </p:cNvPr>
              <p:cNvSpPr/>
              <p:nvPr/>
            </p:nvSpPr>
            <p:spPr>
              <a:xfrm>
                <a:off x="4134053" y="3446156"/>
                <a:ext cx="28454" cy="49269"/>
              </a:xfrm>
              <a:custGeom>
                <a:avLst/>
                <a:gdLst/>
                <a:ahLst/>
                <a:cxnLst/>
                <a:rect l="l" t="t" r="r" b="b"/>
                <a:pathLst>
                  <a:path w="894" h="1548" extrusionOk="0">
                    <a:moveTo>
                      <a:pt x="417" y="286"/>
                    </a:moveTo>
                    <a:lnTo>
                      <a:pt x="417" y="572"/>
                    </a:lnTo>
                    <a:cubicBezTo>
                      <a:pt x="298" y="524"/>
                      <a:pt x="274" y="500"/>
                      <a:pt x="274" y="417"/>
                    </a:cubicBezTo>
                    <a:cubicBezTo>
                      <a:pt x="274" y="345"/>
                      <a:pt x="346" y="298"/>
                      <a:pt x="417" y="286"/>
                    </a:cubicBezTo>
                    <a:close/>
                    <a:moveTo>
                      <a:pt x="524" y="869"/>
                    </a:moveTo>
                    <a:cubicBezTo>
                      <a:pt x="643" y="917"/>
                      <a:pt x="655" y="976"/>
                      <a:pt x="655" y="1048"/>
                    </a:cubicBezTo>
                    <a:cubicBezTo>
                      <a:pt x="655" y="1119"/>
                      <a:pt x="596" y="1179"/>
                      <a:pt x="524" y="1191"/>
                    </a:cubicBezTo>
                    <a:lnTo>
                      <a:pt x="524" y="869"/>
                    </a:lnTo>
                    <a:close/>
                    <a:moveTo>
                      <a:pt x="477" y="0"/>
                    </a:moveTo>
                    <a:cubicBezTo>
                      <a:pt x="453" y="0"/>
                      <a:pt x="417" y="24"/>
                      <a:pt x="417" y="48"/>
                    </a:cubicBezTo>
                    <a:lnTo>
                      <a:pt x="417" y="107"/>
                    </a:lnTo>
                    <a:cubicBezTo>
                      <a:pt x="191" y="131"/>
                      <a:pt x="60" y="250"/>
                      <a:pt x="60" y="476"/>
                    </a:cubicBezTo>
                    <a:cubicBezTo>
                      <a:pt x="60" y="703"/>
                      <a:pt x="227" y="774"/>
                      <a:pt x="417" y="845"/>
                    </a:cubicBezTo>
                    <a:lnTo>
                      <a:pt x="417" y="1226"/>
                    </a:lnTo>
                    <a:cubicBezTo>
                      <a:pt x="310" y="1203"/>
                      <a:pt x="274" y="1179"/>
                      <a:pt x="179" y="1107"/>
                    </a:cubicBezTo>
                    <a:cubicBezTo>
                      <a:pt x="160" y="1093"/>
                      <a:pt x="143" y="1087"/>
                      <a:pt x="127" y="1087"/>
                    </a:cubicBezTo>
                    <a:cubicBezTo>
                      <a:pt x="101" y="1087"/>
                      <a:pt x="77" y="1102"/>
                      <a:pt x="48" y="1131"/>
                    </a:cubicBezTo>
                    <a:cubicBezTo>
                      <a:pt x="0" y="1191"/>
                      <a:pt x="0" y="1250"/>
                      <a:pt x="48" y="1298"/>
                    </a:cubicBezTo>
                    <a:cubicBezTo>
                      <a:pt x="120" y="1405"/>
                      <a:pt x="274" y="1453"/>
                      <a:pt x="417" y="1453"/>
                    </a:cubicBezTo>
                    <a:lnTo>
                      <a:pt x="417" y="1512"/>
                    </a:lnTo>
                    <a:cubicBezTo>
                      <a:pt x="417" y="1536"/>
                      <a:pt x="453" y="1548"/>
                      <a:pt x="477" y="1548"/>
                    </a:cubicBezTo>
                    <a:cubicBezTo>
                      <a:pt x="512" y="1548"/>
                      <a:pt x="536" y="1536"/>
                      <a:pt x="536" y="1512"/>
                    </a:cubicBezTo>
                    <a:lnTo>
                      <a:pt x="536" y="1453"/>
                    </a:lnTo>
                    <a:cubicBezTo>
                      <a:pt x="727" y="1417"/>
                      <a:pt x="893" y="1298"/>
                      <a:pt x="893" y="1048"/>
                    </a:cubicBezTo>
                    <a:cubicBezTo>
                      <a:pt x="893" y="798"/>
                      <a:pt x="751" y="691"/>
                      <a:pt x="536" y="619"/>
                    </a:cubicBezTo>
                    <a:lnTo>
                      <a:pt x="536" y="286"/>
                    </a:lnTo>
                    <a:cubicBezTo>
                      <a:pt x="584" y="286"/>
                      <a:pt x="631" y="298"/>
                      <a:pt x="667" y="333"/>
                    </a:cubicBezTo>
                    <a:cubicBezTo>
                      <a:pt x="694" y="340"/>
                      <a:pt x="726" y="363"/>
                      <a:pt x="759" y="363"/>
                    </a:cubicBezTo>
                    <a:cubicBezTo>
                      <a:pt x="783" y="363"/>
                      <a:pt x="808" y="350"/>
                      <a:pt x="834" y="310"/>
                    </a:cubicBezTo>
                    <a:cubicBezTo>
                      <a:pt x="870" y="274"/>
                      <a:pt x="882" y="214"/>
                      <a:pt x="822" y="167"/>
                    </a:cubicBezTo>
                    <a:cubicBezTo>
                      <a:pt x="751" y="107"/>
                      <a:pt x="631" y="95"/>
                      <a:pt x="536" y="95"/>
                    </a:cubicBezTo>
                    <a:lnTo>
                      <a:pt x="536" y="48"/>
                    </a:lnTo>
                    <a:cubicBezTo>
                      <a:pt x="536" y="12"/>
                      <a:pt x="501" y="0"/>
                      <a:pt x="4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1113;p60">
                <a:extLst>
                  <a:ext uri="{FF2B5EF4-FFF2-40B4-BE49-F238E27FC236}">
                    <a16:creationId xmlns:a16="http://schemas.microsoft.com/office/drawing/2014/main" id="{E9FBF203-51AA-DD1C-23CD-DA939D639ED8}"/>
                  </a:ext>
                </a:extLst>
              </p:cNvPr>
              <p:cNvSpPr/>
              <p:nvPr/>
            </p:nvSpPr>
            <p:spPr>
              <a:xfrm>
                <a:off x="4188988" y="3398001"/>
                <a:ext cx="81510" cy="8151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7" y="311"/>
                    </a:moveTo>
                    <a:cubicBezTo>
                      <a:pt x="1823" y="311"/>
                      <a:pt x="2251" y="739"/>
                      <a:pt x="2251" y="1275"/>
                    </a:cubicBezTo>
                    <a:cubicBezTo>
                      <a:pt x="2251" y="1811"/>
                      <a:pt x="1823" y="2251"/>
                      <a:pt x="1287" y="2251"/>
                    </a:cubicBezTo>
                    <a:cubicBezTo>
                      <a:pt x="751" y="2251"/>
                      <a:pt x="310" y="1811"/>
                      <a:pt x="310" y="1275"/>
                    </a:cubicBezTo>
                    <a:cubicBezTo>
                      <a:pt x="310" y="739"/>
                      <a:pt x="751" y="311"/>
                      <a:pt x="1287" y="311"/>
                    </a:cubicBezTo>
                    <a:close/>
                    <a:moveTo>
                      <a:pt x="1287" y="1"/>
                    </a:moveTo>
                    <a:cubicBezTo>
                      <a:pt x="572" y="1"/>
                      <a:pt x="1" y="584"/>
                      <a:pt x="1" y="1275"/>
                    </a:cubicBezTo>
                    <a:cubicBezTo>
                      <a:pt x="1" y="1989"/>
                      <a:pt x="584" y="2561"/>
                      <a:pt x="1287" y="2561"/>
                    </a:cubicBezTo>
                    <a:cubicBezTo>
                      <a:pt x="2001" y="2561"/>
                      <a:pt x="2561" y="1977"/>
                      <a:pt x="2561" y="1275"/>
                    </a:cubicBezTo>
                    <a:cubicBezTo>
                      <a:pt x="2561" y="584"/>
                      <a:pt x="2001" y="1"/>
                      <a:pt x="12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1114;p60">
                <a:extLst>
                  <a:ext uri="{FF2B5EF4-FFF2-40B4-BE49-F238E27FC236}">
                    <a16:creationId xmlns:a16="http://schemas.microsoft.com/office/drawing/2014/main" id="{8AA5F7EB-3006-6E67-C1B5-9C20308C3F99}"/>
                  </a:ext>
                </a:extLst>
              </p:cNvPr>
              <p:cNvSpPr/>
              <p:nvPr/>
            </p:nvSpPr>
            <p:spPr>
              <a:xfrm>
                <a:off x="4090863" y="3380210"/>
                <a:ext cx="195930" cy="146311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4597" extrusionOk="0">
                    <a:moveTo>
                      <a:pt x="1810" y="1834"/>
                    </a:moveTo>
                    <a:cubicBezTo>
                      <a:pt x="2131" y="1834"/>
                      <a:pt x="2429" y="2001"/>
                      <a:pt x="2608" y="2274"/>
                    </a:cubicBezTo>
                    <a:cubicBezTo>
                      <a:pt x="2643" y="2405"/>
                      <a:pt x="2703" y="2536"/>
                      <a:pt x="2762" y="2667"/>
                    </a:cubicBezTo>
                    <a:cubicBezTo>
                      <a:pt x="2762" y="2715"/>
                      <a:pt x="2774" y="2763"/>
                      <a:pt x="2774" y="2810"/>
                    </a:cubicBezTo>
                    <a:cubicBezTo>
                      <a:pt x="2774" y="3346"/>
                      <a:pt x="2346" y="3775"/>
                      <a:pt x="1810" y="3775"/>
                    </a:cubicBezTo>
                    <a:cubicBezTo>
                      <a:pt x="1274" y="3775"/>
                      <a:pt x="834" y="3346"/>
                      <a:pt x="834" y="2810"/>
                    </a:cubicBezTo>
                    <a:cubicBezTo>
                      <a:pt x="834" y="2274"/>
                      <a:pt x="1274" y="1834"/>
                      <a:pt x="1810" y="1834"/>
                    </a:cubicBezTo>
                    <a:close/>
                    <a:moveTo>
                      <a:pt x="1810" y="1322"/>
                    </a:moveTo>
                    <a:cubicBezTo>
                      <a:pt x="2084" y="1322"/>
                      <a:pt x="2346" y="1393"/>
                      <a:pt x="2584" y="1536"/>
                    </a:cubicBezTo>
                    <a:cubicBezTo>
                      <a:pt x="2560" y="1620"/>
                      <a:pt x="2560" y="1703"/>
                      <a:pt x="2548" y="1774"/>
                    </a:cubicBezTo>
                    <a:cubicBezTo>
                      <a:pt x="2346" y="1632"/>
                      <a:pt x="2072" y="1536"/>
                      <a:pt x="1810" y="1536"/>
                    </a:cubicBezTo>
                    <a:cubicBezTo>
                      <a:pt x="1096" y="1536"/>
                      <a:pt x="524" y="2120"/>
                      <a:pt x="524" y="2822"/>
                    </a:cubicBezTo>
                    <a:cubicBezTo>
                      <a:pt x="524" y="3537"/>
                      <a:pt x="1107" y="4096"/>
                      <a:pt x="1810" y="4096"/>
                    </a:cubicBezTo>
                    <a:cubicBezTo>
                      <a:pt x="2417" y="4096"/>
                      <a:pt x="2917" y="3668"/>
                      <a:pt x="3060" y="3108"/>
                    </a:cubicBezTo>
                    <a:cubicBezTo>
                      <a:pt x="3120" y="3167"/>
                      <a:pt x="3155" y="3203"/>
                      <a:pt x="3239" y="3263"/>
                    </a:cubicBezTo>
                    <a:cubicBezTo>
                      <a:pt x="3036" y="3882"/>
                      <a:pt x="2477" y="4299"/>
                      <a:pt x="1810" y="4299"/>
                    </a:cubicBezTo>
                    <a:cubicBezTo>
                      <a:pt x="988" y="4299"/>
                      <a:pt x="322" y="3620"/>
                      <a:pt x="322" y="2810"/>
                    </a:cubicBezTo>
                    <a:cubicBezTo>
                      <a:pt x="322" y="1989"/>
                      <a:pt x="988" y="1322"/>
                      <a:pt x="1810" y="1322"/>
                    </a:cubicBezTo>
                    <a:close/>
                    <a:moveTo>
                      <a:pt x="4382" y="0"/>
                    </a:moveTo>
                    <a:cubicBezTo>
                      <a:pt x="3608" y="0"/>
                      <a:pt x="2929" y="500"/>
                      <a:pt x="2679" y="1179"/>
                    </a:cubicBezTo>
                    <a:cubicBezTo>
                      <a:pt x="2417" y="1036"/>
                      <a:pt x="2131" y="953"/>
                      <a:pt x="1822" y="953"/>
                    </a:cubicBezTo>
                    <a:cubicBezTo>
                      <a:pt x="822" y="953"/>
                      <a:pt x="0" y="1774"/>
                      <a:pt x="0" y="2775"/>
                    </a:cubicBezTo>
                    <a:cubicBezTo>
                      <a:pt x="0" y="3775"/>
                      <a:pt x="822" y="4596"/>
                      <a:pt x="1822" y="4596"/>
                    </a:cubicBezTo>
                    <a:cubicBezTo>
                      <a:pt x="2596" y="4596"/>
                      <a:pt x="3262" y="4120"/>
                      <a:pt x="3512" y="3417"/>
                    </a:cubicBezTo>
                    <a:cubicBezTo>
                      <a:pt x="3763" y="3548"/>
                      <a:pt x="4060" y="3644"/>
                      <a:pt x="4382" y="3644"/>
                    </a:cubicBezTo>
                    <a:cubicBezTo>
                      <a:pt x="4798" y="3644"/>
                      <a:pt x="5191" y="3489"/>
                      <a:pt x="5513" y="3239"/>
                    </a:cubicBezTo>
                    <a:cubicBezTo>
                      <a:pt x="5822" y="2989"/>
                      <a:pt x="6049" y="2632"/>
                      <a:pt x="6132" y="2239"/>
                    </a:cubicBezTo>
                    <a:cubicBezTo>
                      <a:pt x="6156" y="2167"/>
                      <a:pt x="6096" y="2072"/>
                      <a:pt x="6013" y="2060"/>
                    </a:cubicBezTo>
                    <a:cubicBezTo>
                      <a:pt x="6004" y="2059"/>
                      <a:pt x="5996" y="2058"/>
                      <a:pt x="5987" y="2058"/>
                    </a:cubicBezTo>
                    <a:cubicBezTo>
                      <a:pt x="5911" y="2058"/>
                      <a:pt x="5833" y="2104"/>
                      <a:pt x="5822" y="2179"/>
                    </a:cubicBezTo>
                    <a:cubicBezTo>
                      <a:pt x="5656" y="2870"/>
                      <a:pt x="5060" y="3322"/>
                      <a:pt x="4370" y="3322"/>
                    </a:cubicBezTo>
                    <a:cubicBezTo>
                      <a:pt x="3834" y="3322"/>
                      <a:pt x="3334" y="3048"/>
                      <a:pt x="3072" y="2572"/>
                    </a:cubicBezTo>
                    <a:cubicBezTo>
                      <a:pt x="3036" y="2417"/>
                      <a:pt x="2977" y="2274"/>
                      <a:pt x="2905" y="2132"/>
                    </a:cubicBezTo>
                    <a:cubicBezTo>
                      <a:pt x="2715" y="1215"/>
                      <a:pt x="3429" y="334"/>
                      <a:pt x="4370" y="334"/>
                    </a:cubicBezTo>
                    <a:cubicBezTo>
                      <a:pt x="5060" y="334"/>
                      <a:pt x="5656" y="810"/>
                      <a:pt x="5822" y="1477"/>
                    </a:cubicBezTo>
                    <a:cubicBezTo>
                      <a:pt x="5832" y="1556"/>
                      <a:pt x="5899" y="1602"/>
                      <a:pt x="5969" y="1602"/>
                    </a:cubicBezTo>
                    <a:cubicBezTo>
                      <a:pt x="5984" y="1602"/>
                      <a:pt x="5998" y="1600"/>
                      <a:pt x="6013" y="1596"/>
                    </a:cubicBezTo>
                    <a:cubicBezTo>
                      <a:pt x="6108" y="1584"/>
                      <a:pt x="6144" y="1489"/>
                      <a:pt x="6132" y="1405"/>
                    </a:cubicBezTo>
                    <a:cubicBezTo>
                      <a:pt x="6049" y="1024"/>
                      <a:pt x="5822" y="667"/>
                      <a:pt x="5513" y="405"/>
                    </a:cubicBezTo>
                    <a:cubicBezTo>
                      <a:pt x="5191" y="155"/>
                      <a:pt x="4775" y="0"/>
                      <a:pt x="4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1115;p60">
                <a:extLst>
                  <a:ext uri="{FF2B5EF4-FFF2-40B4-BE49-F238E27FC236}">
                    <a16:creationId xmlns:a16="http://schemas.microsoft.com/office/drawing/2014/main" id="{E3F696CF-B055-3F14-AC80-3BF0A9117AE6}"/>
                  </a:ext>
                </a:extLst>
              </p:cNvPr>
              <p:cNvSpPr/>
              <p:nvPr/>
            </p:nvSpPr>
            <p:spPr>
              <a:xfrm>
                <a:off x="4215914" y="3415061"/>
                <a:ext cx="28072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549" extrusionOk="0">
                    <a:moveTo>
                      <a:pt x="405" y="298"/>
                    </a:moveTo>
                    <a:lnTo>
                      <a:pt x="405" y="584"/>
                    </a:lnTo>
                    <a:cubicBezTo>
                      <a:pt x="286" y="537"/>
                      <a:pt x="262" y="501"/>
                      <a:pt x="262" y="429"/>
                    </a:cubicBezTo>
                    <a:cubicBezTo>
                      <a:pt x="262" y="358"/>
                      <a:pt x="334" y="310"/>
                      <a:pt x="405" y="298"/>
                    </a:cubicBezTo>
                    <a:close/>
                    <a:moveTo>
                      <a:pt x="512" y="882"/>
                    </a:moveTo>
                    <a:cubicBezTo>
                      <a:pt x="631" y="918"/>
                      <a:pt x="643" y="977"/>
                      <a:pt x="643" y="1060"/>
                    </a:cubicBezTo>
                    <a:cubicBezTo>
                      <a:pt x="643" y="1144"/>
                      <a:pt x="584" y="1191"/>
                      <a:pt x="512" y="1203"/>
                    </a:cubicBezTo>
                    <a:lnTo>
                      <a:pt x="512" y="882"/>
                    </a:lnTo>
                    <a:close/>
                    <a:moveTo>
                      <a:pt x="465" y="1"/>
                    </a:moveTo>
                    <a:cubicBezTo>
                      <a:pt x="441" y="1"/>
                      <a:pt x="405" y="13"/>
                      <a:pt x="405" y="48"/>
                    </a:cubicBezTo>
                    <a:lnTo>
                      <a:pt x="405" y="96"/>
                    </a:lnTo>
                    <a:cubicBezTo>
                      <a:pt x="179" y="132"/>
                      <a:pt x="48" y="251"/>
                      <a:pt x="48" y="477"/>
                    </a:cubicBezTo>
                    <a:cubicBezTo>
                      <a:pt x="48" y="715"/>
                      <a:pt x="226" y="787"/>
                      <a:pt x="405" y="846"/>
                    </a:cubicBezTo>
                    <a:lnTo>
                      <a:pt x="405" y="1215"/>
                    </a:lnTo>
                    <a:cubicBezTo>
                      <a:pt x="298" y="1203"/>
                      <a:pt x="262" y="1156"/>
                      <a:pt x="167" y="1096"/>
                    </a:cubicBezTo>
                    <a:cubicBezTo>
                      <a:pt x="150" y="1084"/>
                      <a:pt x="133" y="1079"/>
                      <a:pt x="117" y="1079"/>
                    </a:cubicBezTo>
                    <a:cubicBezTo>
                      <a:pt x="53" y="1079"/>
                      <a:pt x="0" y="1158"/>
                      <a:pt x="0" y="1215"/>
                    </a:cubicBezTo>
                    <a:cubicBezTo>
                      <a:pt x="0" y="1251"/>
                      <a:pt x="24" y="1275"/>
                      <a:pt x="36" y="1299"/>
                    </a:cubicBezTo>
                    <a:cubicBezTo>
                      <a:pt x="107" y="1394"/>
                      <a:pt x="274" y="1441"/>
                      <a:pt x="405" y="1441"/>
                    </a:cubicBezTo>
                    <a:lnTo>
                      <a:pt x="405" y="1501"/>
                    </a:lnTo>
                    <a:cubicBezTo>
                      <a:pt x="405" y="1537"/>
                      <a:pt x="441" y="1549"/>
                      <a:pt x="465" y="1549"/>
                    </a:cubicBezTo>
                    <a:cubicBezTo>
                      <a:pt x="500" y="1549"/>
                      <a:pt x="524" y="1525"/>
                      <a:pt x="524" y="1501"/>
                    </a:cubicBezTo>
                    <a:lnTo>
                      <a:pt x="524" y="1441"/>
                    </a:lnTo>
                    <a:cubicBezTo>
                      <a:pt x="715" y="1406"/>
                      <a:pt x="881" y="1299"/>
                      <a:pt x="881" y="1037"/>
                    </a:cubicBezTo>
                    <a:cubicBezTo>
                      <a:pt x="881" y="787"/>
                      <a:pt x="715" y="703"/>
                      <a:pt x="524" y="620"/>
                    </a:cubicBezTo>
                    <a:lnTo>
                      <a:pt x="524" y="298"/>
                    </a:lnTo>
                    <a:cubicBezTo>
                      <a:pt x="596" y="298"/>
                      <a:pt x="631" y="310"/>
                      <a:pt x="703" y="358"/>
                    </a:cubicBezTo>
                    <a:cubicBezTo>
                      <a:pt x="717" y="362"/>
                      <a:pt x="732" y="364"/>
                      <a:pt x="746" y="364"/>
                    </a:cubicBezTo>
                    <a:cubicBezTo>
                      <a:pt x="777" y="364"/>
                      <a:pt x="805" y="351"/>
                      <a:pt x="822" y="310"/>
                    </a:cubicBezTo>
                    <a:cubicBezTo>
                      <a:pt x="857" y="263"/>
                      <a:pt x="869" y="203"/>
                      <a:pt x="810" y="156"/>
                    </a:cubicBezTo>
                    <a:cubicBezTo>
                      <a:pt x="738" y="96"/>
                      <a:pt x="619" y="84"/>
                      <a:pt x="524" y="84"/>
                    </a:cubicBezTo>
                    <a:lnTo>
                      <a:pt x="524" y="48"/>
                    </a:lnTo>
                    <a:cubicBezTo>
                      <a:pt x="524" y="13"/>
                      <a:pt x="500" y="1"/>
                      <a:pt x="4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1116;p60">
                <a:extLst>
                  <a:ext uri="{FF2B5EF4-FFF2-40B4-BE49-F238E27FC236}">
                    <a16:creationId xmlns:a16="http://schemas.microsoft.com/office/drawing/2014/main" id="{B7BF5BD6-3775-1D3F-3CE6-DCE6738A7C95}"/>
                  </a:ext>
                </a:extLst>
              </p:cNvPr>
              <p:cNvSpPr/>
              <p:nvPr/>
            </p:nvSpPr>
            <p:spPr>
              <a:xfrm>
                <a:off x="3988156" y="3495935"/>
                <a:ext cx="353954" cy="203155"/>
              </a:xfrm>
              <a:custGeom>
                <a:avLst/>
                <a:gdLst/>
                <a:ahLst/>
                <a:cxnLst/>
                <a:rect l="l" t="t" r="r" b="b"/>
                <a:pathLst>
                  <a:path w="11121" h="6383" extrusionOk="0">
                    <a:moveTo>
                      <a:pt x="3525" y="1884"/>
                    </a:moveTo>
                    <a:cubicBezTo>
                      <a:pt x="3540" y="1884"/>
                      <a:pt x="3561" y="1898"/>
                      <a:pt x="3561" y="1925"/>
                    </a:cubicBezTo>
                    <a:cubicBezTo>
                      <a:pt x="3632" y="2103"/>
                      <a:pt x="4632" y="4770"/>
                      <a:pt x="4680" y="4854"/>
                    </a:cubicBezTo>
                    <a:cubicBezTo>
                      <a:pt x="4692" y="4865"/>
                      <a:pt x="4680" y="4901"/>
                      <a:pt x="4644" y="4901"/>
                    </a:cubicBezTo>
                    <a:lnTo>
                      <a:pt x="3930" y="5163"/>
                    </a:lnTo>
                    <a:cubicBezTo>
                      <a:pt x="3882" y="5032"/>
                      <a:pt x="2870" y="2341"/>
                      <a:pt x="2799" y="2163"/>
                    </a:cubicBezTo>
                    <a:lnTo>
                      <a:pt x="3513" y="1889"/>
                    </a:lnTo>
                    <a:cubicBezTo>
                      <a:pt x="3516" y="1886"/>
                      <a:pt x="3520" y="1884"/>
                      <a:pt x="3525" y="1884"/>
                    </a:cubicBezTo>
                    <a:close/>
                    <a:moveTo>
                      <a:pt x="2501" y="2294"/>
                    </a:moveTo>
                    <a:lnTo>
                      <a:pt x="3632" y="5306"/>
                    </a:lnTo>
                    <a:cubicBezTo>
                      <a:pt x="3096" y="5496"/>
                      <a:pt x="1763" y="5997"/>
                      <a:pt x="1536" y="6092"/>
                    </a:cubicBezTo>
                    <a:cubicBezTo>
                      <a:pt x="1528" y="6095"/>
                      <a:pt x="1520" y="6096"/>
                      <a:pt x="1511" y="6096"/>
                    </a:cubicBezTo>
                    <a:cubicBezTo>
                      <a:pt x="1485" y="6096"/>
                      <a:pt x="1459" y="6081"/>
                      <a:pt x="1441" y="6044"/>
                    </a:cubicBezTo>
                    <a:lnTo>
                      <a:pt x="358" y="3175"/>
                    </a:lnTo>
                    <a:cubicBezTo>
                      <a:pt x="346" y="3139"/>
                      <a:pt x="358" y="3103"/>
                      <a:pt x="405" y="3080"/>
                    </a:cubicBezTo>
                    <a:cubicBezTo>
                      <a:pt x="1084" y="2829"/>
                      <a:pt x="2025" y="2472"/>
                      <a:pt x="2501" y="2294"/>
                    </a:cubicBezTo>
                    <a:close/>
                    <a:moveTo>
                      <a:pt x="10195" y="0"/>
                    </a:moveTo>
                    <a:cubicBezTo>
                      <a:pt x="9949" y="0"/>
                      <a:pt x="9714" y="126"/>
                      <a:pt x="9537" y="282"/>
                    </a:cubicBezTo>
                    <a:lnTo>
                      <a:pt x="7835" y="1698"/>
                    </a:lnTo>
                    <a:cubicBezTo>
                      <a:pt x="7740" y="1496"/>
                      <a:pt x="7537" y="1282"/>
                      <a:pt x="7144" y="1282"/>
                    </a:cubicBezTo>
                    <a:cubicBezTo>
                      <a:pt x="6745" y="1282"/>
                      <a:pt x="6434" y="1280"/>
                      <a:pt x="6185" y="1280"/>
                    </a:cubicBezTo>
                    <a:cubicBezTo>
                      <a:pt x="5437" y="1280"/>
                      <a:pt x="5254" y="1294"/>
                      <a:pt x="4977" y="1401"/>
                    </a:cubicBezTo>
                    <a:lnTo>
                      <a:pt x="3882" y="1853"/>
                    </a:lnTo>
                    <a:lnTo>
                      <a:pt x="3870" y="1806"/>
                    </a:lnTo>
                    <a:cubicBezTo>
                      <a:pt x="3814" y="1665"/>
                      <a:pt x="3669" y="1569"/>
                      <a:pt x="3523" y="1569"/>
                    </a:cubicBezTo>
                    <a:cubicBezTo>
                      <a:pt x="3484" y="1569"/>
                      <a:pt x="3444" y="1576"/>
                      <a:pt x="3406" y="1591"/>
                    </a:cubicBezTo>
                    <a:lnTo>
                      <a:pt x="2596" y="1913"/>
                    </a:lnTo>
                    <a:cubicBezTo>
                      <a:pt x="2239" y="2044"/>
                      <a:pt x="1084" y="2472"/>
                      <a:pt x="298" y="2770"/>
                    </a:cubicBezTo>
                    <a:cubicBezTo>
                      <a:pt x="108" y="2841"/>
                      <a:pt x="1" y="3068"/>
                      <a:pt x="72" y="3258"/>
                    </a:cubicBezTo>
                    <a:lnTo>
                      <a:pt x="1167" y="6139"/>
                    </a:lnTo>
                    <a:cubicBezTo>
                      <a:pt x="1222" y="6285"/>
                      <a:pt x="1368" y="6382"/>
                      <a:pt x="1518" y="6382"/>
                    </a:cubicBezTo>
                    <a:cubicBezTo>
                      <a:pt x="1564" y="6382"/>
                      <a:pt x="1611" y="6373"/>
                      <a:pt x="1656" y="6354"/>
                    </a:cubicBezTo>
                    <a:cubicBezTo>
                      <a:pt x="1906" y="6270"/>
                      <a:pt x="3549" y="5639"/>
                      <a:pt x="3894" y="5508"/>
                    </a:cubicBezTo>
                    <a:lnTo>
                      <a:pt x="4763" y="5175"/>
                    </a:lnTo>
                    <a:cubicBezTo>
                      <a:pt x="4942" y="5104"/>
                      <a:pt x="5049" y="4901"/>
                      <a:pt x="4965" y="4723"/>
                    </a:cubicBezTo>
                    <a:lnTo>
                      <a:pt x="4954" y="4675"/>
                    </a:lnTo>
                    <a:cubicBezTo>
                      <a:pt x="5525" y="4437"/>
                      <a:pt x="5537" y="4413"/>
                      <a:pt x="6120" y="4413"/>
                    </a:cubicBezTo>
                    <a:cubicBezTo>
                      <a:pt x="6204" y="4413"/>
                      <a:pt x="6275" y="4330"/>
                      <a:pt x="6275" y="4246"/>
                    </a:cubicBezTo>
                    <a:cubicBezTo>
                      <a:pt x="6275" y="4151"/>
                      <a:pt x="6204" y="4080"/>
                      <a:pt x="6120" y="4080"/>
                    </a:cubicBezTo>
                    <a:cubicBezTo>
                      <a:pt x="5477" y="4080"/>
                      <a:pt x="5418" y="4127"/>
                      <a:pt x="4834" y="4377"/>
                    </a:cubicBezTo>
                    <a:lnTo>
                      <a:pt x="3989" y="2127"/>
                    </a:lnTo>
                    <a:lnTo>
                      <a:pt x="5073" y="1686"/>
                    </a:lnTo>
                    <a:cubicBezTo>
                      <a:pt x="5294" y="1601"/>
                      <a:pt x="5460" y="1589"/>
                      <a:pt x="6106" y="1589"/>
                    </a:cubicBezTo>
                    <a:cubicBezTo>
                      <a:pt x="6364" y="1589"/>
                      <a:pt x="6699" y="1591"/>
                      <a:pt x="7144" y="1591"/>
                    </a:cubicBezTo>
                    <a:cubicBezTo>
                      <a:pt x="7323" y="1591"/>
                      <a:pt x="7442" y="1651"/>
                      <a:pt x="7513" y="1770"/>
                    </a:cubicBezTo>
                    <a:cubicBezTo>
                      <a:pt x="7573" y="1865"/>
                      <a:pt x="7573" y="1948"/>
                      <a:pt x="7585" y="1984"/>
                    </a:cubicBezTo>
                    <a:cubicBezTo>
                      <a:pt x="7585" y="2044"/>
                      <a:pt x="7549" y="2341"/>
                      <a:pt x="7263" y="2389"/>
                    </a:cubicBezTo>
                    <a:cubicBezTo>
                      <a:pt x="6835" y="2460"/>
                      <a:pt x="5882" y="2591"/>
                      <a:pt x="5882" y="2591"/>
                    </a:cubicBezTo>
                    <a:cubicBezTo>
                      <a:pt x="5787" y="2603"/>
                      <a:pt x="5727" y="2687"/>
                      <a:pt x="5739" y="2770"/>
                    </a:cubicBezTo>
                    <a:cubicBezTo>
                      <a:pt x="5763" y="2841"/>
                      <a:pt x="5823" y="2901"/>
                      <a:pt x="5906" y="2901"/>
                    </a:cubicBezTo>
                    <a:lnTo>
                      <a:pt x="5942" y="2901"/>
                    </a:lnTo>
                    <a:cubicBezTo>
                      <a:pt x="5954" y="2901"/>
                      <a:pt x="6894" y="2770"/>
                      <a:pt x="7335" y="2699"/>
                    </a:cubicBezTo>
                    <a:cubicBezTo>
                      <a:pt x="7740" y="2627"/>
                      <a:pt x="7882" y="2282"/>
                      <a:pt x="7918" y="2056"/>
                    </a:cubicBezTo>
                    <a:lnTo>
                      <a:pt x="9764" y="520"/>
                    </a:lnTo>
                    <a:cubicBezTo>
                      <a:pt x="9875" y="408"/>
                      <a:pt x="10028" y="311"/>
                      <a:pt x="10188" y="311"/>
                    </a:cubicBezTo>
                    <a:cubicBezTo>
                      <a:pt x="10285" y="311"/>
                      <a:pt x="10384" y="347"/>
                      <a:pt x="10478" y="436"/>
                    </a:cubicBezTo>
                    <a:cubicBezTo>
                      <a:pt x="10776" y="734"/>
                      <a:pt x="10502" y="1091"/>
                      <a:pt x="10430" y="1151"/>
                    </a:cubicBezTo>
                    <a:cubicBezTo>
                      <a:pt x="10359" y="1222"/>
                      <a:pt x="8097" y="3651"/>
                      <a:pt x="8097" y="3651"/>
                    </a:cubicBezTo>
                    <a:cubicBezTo>
                      <a:pt x="7763" y="4020"/>
                      <a:pt x="7323" y="4080"/>
                      <a:pt x="7144" y="4092"/>
                    </a:cubicBezTo>
                    <a:lnTo>
                      <a:pt x="6847" y="4092"/>
                    </a:lnTo>
                    <a:cubicBezTo>
                      <a:pt x="6751" y="4092"/>
                      <a:pt x="6680" y="4175"/>
                      <a:pt x="6680" y="4258"/>
                    </a:cubicBezTo>
                    <a:cubicBezTo>
                      <a:pt x="6680" y="4353"/>
                      <a:pt x="6751" y="4425"/>
                      <a:pt x="6847" y="4425"/>
                    </a:cubicBezTo>
                    <a:lnTo>
                      <a:pt x="7156" y="4425"/>
                    </a:lnTo>
                    <a:cubicBezTo>
                      <a:pt x="7382" y="4413"/>
                      <a:pt x="7918" y="4330"/>
                      <a:pt x="8335" y="3877"/>
                    </a:cubicBezTo>
                    <a:cubicBezTo>
                      <a:pt x="10669" y="1377"/>
                      <a:pt x="10669" y="1377"/>
                      <a:pt x="10669" y="1353"/>
                    </a:cubicBezTo>
                    <a:cubicBezTo>
                      <a:pt x="10883" y="1151"/>
                      <a:pt x="11121" y="627"/>
                      <a:pt x="10704" y="210"/>
                    </a:cubicBezTo>
                    <a:cubicBezTo>
                      <a:pt x="10539" y="60"/>
                      <a:pt x="10365" y="0"/>
                      <a:pt x="101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" name="Google Shape;13596;p64">
              <a:extLst>
                <a:ext uri="{FF2B5EF4-FFF2-40B4-BE49-F238E27FC236}">
                  <a16:creationId xmlns:a16="http://schemas.microsoft.com/office/drawing/2014/main" id="{E4A9F3A8-AE45-E92C-CF33-D985A9BA9806}"/>
                </a:ext>
              </a:extLst>
            </p:cNvPr>
            <p:cNvGrpSpPr/>
            <p:nvPr/>
          </p:nvGrpSpPr>
          <p:grpSpPr>
            <a:xfrm>
              <a:off x="4486810" y="2781221"/>
              <a:ext cx="491309" cy="416197"/>
              <a:chOff x="2770052" y="2009628"/>
              <a:chExt cx="327085" cy="277080"/>
            </a:xfrm>
            <a:solidFill>
              <a:schemeClr val="bg1"/>
            </a:solidFill>
          </p:grpSpPr>
          <p:sp>
            <p:nvSpPr>
              <p:cNvPr id="54" name="Google Shape;13597;p64">
                <a:extLst>
                  <a:ext uri="{FF2B5EF4-FFF2-40B4-BE49-F238E27FC236}">
                    <a16:creationId xmlns:a16="http://schemas.microsoft.com/office/drawing/2014/main" id="{CA968488-DCCC-A51F-A7DF-1798D1CB1A4F}"/>
                  </a:ext>
                </a:extLst>
              </p:cNvPr>
              <p:cNvSpPr/>
              <p:nvPr/>
            </p:nvSpPr>
            <p:spPr>
              <a:xfrm>
                <a:off x="2770052" y="2023537"/>
                <a:ext cx="327085" cy="263170"/>
              </a:xfrm>
              <a:custGeom>
                <a:avLst/>
                <a:gdLst/>
                <a:ahLst/>
                <a:cxnLst/>
                <a:rect l="l" t="t" r="r" b="b"/>
                <a:pathLst>
                  <a:path w="10276" h="8268" extrusionOk="0">
                    <a:moveTo>
                      <a:pt x="6251" y="2267"/>
                    </a:moveTo>
                    <a:lnTo>
                      <a:pt x="7061" y="2541"/>
                    </a:lnTo>
                    <a:cubicBezTo>
                      <a:pt x="7073" y="2544"/>
                      <a:pt x="7086" y="2545"/>
                      <a:pt x="7098" y="2545"/>
                    </a:cubicBezTo>
                    <a:cubicBezTo>
                      <a:pt x="7136" y="2545"/>
                      <a:pt x="7174" y="2532"/>
                      <a:pt x="7192" y="2505"/>
                    </a:cubicBezTo>
                    <a:lnTo>
                      <a:pt x="7454" y="2314"/>
                    </a:lnTo>
                    <a:lnTo>
                      <a:pt x="9240" y="4660"/>
                    </a:lnTo>
                    <a:lnTo>
                      <a:pt x="8978" y="4874"/>
                    </a:lnTo>
                    <a:cubicBezTo>
                      <a:pt x="8966" y="4862"/>
                      <a:pt x="8942" y="4839"/>
                      <a:pt x="8930" y="4839"/>
                    </a:cubicBezTo>
                    <a:lnTo>
                      <a:pt x="5811" y="3148"/>
                    </a:lnTo>
                    <a:lnTo>
                      <a:pt x="5930" y="2969"/>
                    </a:lnTo>
                    <a:cubicBezTo>
                      <a:pt x="5978" y="2898"/>
                      <a:pt x="5966" y="2803"/>
                      <a:pt x="5894" y="2755"/>
                    </a:cubicBezTo>
                    <a:cubicBezTo>
                      <a:pt x="5864" y="2742"/>
                      <a:pt x="5834" y="2735"/>
                      <a:pt x="5806" y="2735"/>
                    </a:cubicBezTo>
                    <a:cubicBezTo>
                      <a:pt x="5756" y="2735"/>
                      <a:pt x="5710" y="2757"/>
                      <a:pt x="5680" y="2803"/>
                    </a:cubicBezTo>
                    <a:lnTo>
                      <a:pt x="5358" y="3326"/>
                    </a:lnTo>
                    <a:cubicBezTo>
                      <a:pt x="5335" y="3350"/>
                      <a:pt x="5323" y="3374"/>
                      <a:pt x="5323" y="3398"/>
                    </a:cubicBezTo>
                    <a:lnTo>
                      <a:pt x="5323" y="4684"/>
                    </a:lnTo>
                    <a:cubicBezTo>
                      <a:pt x="5323" y="4946"/>
                      <a:pt x="5097" y="5172"/>
                      <a:pt x="4835" y="5172"/>
                    </a:cubicBezTo>
                    <a:cubicBezTo>
                      <a:pt x="4561" y="5172"/>
                      <a:pt x="4346" y="4946"/>
                      <a:pt x="4346" y="4684"/>
                    </a:cubicBezTo>
                    <a:lnTo>
                      <a:pt x="4346" y="3410"/>
                    </a:lnTo>
                    <a:lnTo>
                      <a:pt x="4620" y="2267"/>
                    </a:lnTo>
                    <a:close/>
                    <a:moveTo>
                      <a:pt x="2680" y="1767"/>
                    </a:moveTo>
                    <a:lnTo>
                      <a:pt x="2918" y="1898"/>
                    </a:lnTo>
                    <a:lnTo>
                      <a:pt x="941" y="5303"/>
                    </a:lnTo>
                    <a:lnTo>
                      <a:pt x="703" y="5172"/>
                    </a:lnTo>
                    <a:lnTo>
                      <a:pt x="2680" y="1767"/>
                    </a:lnTo>
                    <a:close/>
                    <a:moveTo>
                      <a:pt x="3180" y="4743"/>
                    </a:moveTo>
                    <a:cubicBezTo>
                      <a:pt x="3287" y="4743"/>
                      <a:pt x="3370" y="4779"/>
                      <a:pt x="3442" y="4874"/>
                    </a:cubicBezTo>
                    <a:cubicBezTo>
                      <a:pt x="3561" y="5017"/>
                      <a:pt x="3525" y="5231"/>
                      <a:pt x="3370" y="5339"/>
                    </a:cubicBezTo>
                    <a:lnTo>
                      <a:pt x="2322" y="6112"/>
                    </a:lnTo>
                    <a:cubicBezTo>
                      <a:pt x="2262" y="6150"/>
                      <a:pt x="2194" y="6169"/>
                      <a:pt x="2127" y="6169"/>
                    </a:cubicBezTo>
                    <a:cubicBezTo>
                      <a:pt x="2023" y="6169"/>
                      <a:pt x="1923" y="6123"/>
                      <a:pt x="1858" y="6029"/>
                    </a:cubicBezTo>
                    <a:cubicBezTo>
                      <a:pt x="1751" y="5886"/>
                      <a:pt x="1787" y="5672"/>
                      <a:pt x="1929" y="5565"/>
                    </a:cubicBezTo>
                    <a:lnTo>
                      <a:pt x="2989" y="4803"/>
                    </a:lnTo>
                    <a:cubicBezTo>
                      <a:pt x="3049" y="4755"/>
                      <a:pt x="3120" y="4743"/>
                      <a:pt x="3180" y="4743"/>
                    </a:cubicBezTo>
                    <a:close/>
                    <a:moveTo>
                      <a:pt x="3775" y="5493"/>
                    </a:moveTo>
                    <a:cubicBezTo>
                      <a:pt x="3870" y="5493"/>
                      <a:pt x="3954" y="5553"/>
                      <a:pt x="4013" y="5636"/>
                    </a:cubicBezTo>
                    <a:cubicBezTo>
                      <a:pt x="4132" y="5779"/>
                      <a:pt x="4085" y="5993"/>
                      <a:pt x="3942" y="6089"/>
                    </a:cubicBezTo>
                    <a:lnTo>
                      <a:pt x="3132" y="6708"/>
                    </a:lnTo>
                    <a:cubicBezTo>
                      <a:pt x="3076" y="6745"/>
                      <a:pt x="3013" y="6764"/>
                      <a:pt x="2949" y="6764"/>
                    </a:cubicBezTo>
                    <a:cubicBezTo>
                      <a:pt x="2851" y="6764"/>
                      <a:pt x="2752" y="6718"/>
                      <a:pt x="2680" y="6624"/>
                    </a:cubicBezTo>
                    <a:cubicBezTo>
                      <a:pt x="2572" y="6482"/>
                      <a:pt x="2596" y="6255"/>
                      <a:pt x="2751" y="6148"/>
                    </a:cubicBezTo>
                    <a:lnTo>
                      <a:pt x="3537" y="5589"/>
                    </a:lnTo>
                    <a:cubicBezTo>
                      <a:pt x="3573" y="5565"/>
                      <a:pt x="3596" y="5541"/>
                      <a:pt x="3620" y="5529"/>
                    </a:cubicBezTo>
                    <a:cubicBezTo>
                      <a:pt x="3668" y="5517"/>
                      <a:pt x="3715" y="5493"/>
                      <a:pt x="3775" y="5493"/>
                    </a:cubicBezTo>
                    <a:close/>
                    <a:moveTo>
                      <a:pt x="4359" y="6281"/>
                    </a:moveTo>
                    <a:cubicBezTo>
                      <a:pt x="4454" y="6281"/>
                      <a:pt x="4550" y="6321"/>
                      <a:pt x="4620" y="6398"/>
                    </a:cubicBezTo>
                    <a:cubicBezTo>
                      <a:pt x="4739" y="6553"/>
                      <a:pt x="4704" y="6755"/>
                      <a:pt x="4549" y="6863"/>
                    </a:cubicBezTo>
                    <a:lnTo>
                      <a:pt x="3954" y="7303"/>
                    </a:lnTo>
                    <a:cubicBezTo>
                      <a:pt x="3898" y="7331"/>
                      <a:pt x="3829" y="7358"/>
                      <a:pt x="3767" y="7358"/>
                    </a:cubicBezTo>
                    <a:cubicBezTo>
                      <a:pt x="3749" y="7358"/>
                      <a:pt x="3732" y="7356"/>
                      <a:pt x="3715" y="7351"/>
                    </a:cubicBezTo>
                    <a:cubicBezTo>
                      <a:pt x="3620" y="7339"/>
                      <a:pt x="3549" y="7303"/>
                      <a:pt x="3513" y="7220"/>
                    </a:cubicBezTo>
                    <a:cubicBezTo>
                      <a:pt x="3406" y="7077"/>
                      <a:pt x="3430" y="6863"/>
                      <a:pt x="3584" y="6755"/>
                    </a:cubicBezTo>
                    <a:lnTo>
                      <a:pt x="4144" y="6363"/>
                    </a:lnTo>
                    <a:lnTo>
                      <a:pt x="4168" y="6339"/>
                    </a:lnTo>
                    <a:cubicBezTo>
                      <a:pt x="4226" y="6300"/>
                      <a:pt x="4292" y="6281"/>
                      <a:pt x="4359" y="6281"/>
                    </a:cubicBezTo>
                    <a:close/>
                    <a:moveTo>
                      <a:pt x="2870" y="2553"/>
                    </a:moveTo>
                    <a:lnTo>
                      <a:pt x="3156" y="2707"/>
                    </a:lnTo>
                    <a:cubicBezTo>
                      <a:pt x="3173" y="2725"/>
                      <a:pt x="3197" y="2736"/>
                      <a:pt x="3218" y="2736"/>
                    </a:cubicBezTo>
                    <a:cubicBezTo>
                      <a:pt x="3226" y="2736"/>
                      <a:pt x="3233" y="2734"/>
                      <a:pt x="3239" y="2731"/>
                    </a:cubicBezTo>
                    <a:lnTo>
                      <a:pt x="3942" y="2636"/>
                    </a:lnTo>
                    <a:lnTo>
                      <a:pt x="4192" y="2743"/>
                    </a:lnTo>
                    <a:lnTo>
                      <a:pt x="4049" y="3338"/>
                    </a:lnTo>
                    <a:lnTo>
                      <a:pt x="4049" y="3362"/>
                    </a:lnTo>
                    <a:lnTo>
                      <a:pt x="4049" y="4648"/>
                    </a:lnTo>
                    <a:cubicBezTo>
                      <a:pt x="4049" y="5077"/>
                      <a:pt x="4406" y="5434"/>
                      <a:pt x="4835" y="5434"/>
                    </a:cubicBezTo>
                    <a:cubicBezTo>
                      <a:pt x="5263" y="5434"/>
                      <a:pt x="5620" y="5077"/>
                      <a:pt x="5620" y="4648"/>
                    </a:cubicBezTo>
                    <a:lnTo>
                      <a:pt x="5620" y="3410"/>
                    </a:lnTo>
                    <a:lnTo>
                      <a:pt x="5656" y="3362"/>
                    </a:lnTo>
                    <a:lnTo>
                      <a:pt x="8776" y="5065"/>
                    </a:lnTo>
                    <a:cubicBezTo>
                      <a:pt x="8942" y="5184"/>
                      <a:pt x="9002" y="5374"/>
                      <a:pt x="8907" y="5541"/>
                    </a:cubicBezTo>
                    <a:cubicBezTo>
                      <a:pt x="8850" y="5654"/>
                      <a:pt x="8745" y="5717"/>
                      <a:pt x="8631" y="5717"/>
                    </a:cubicBezTo>
                    <a:cubicBezTo>
                      <a:pt x="8576" y="5717"/>
                      <a:pt x="8520" y="5703"/>
                      <a:pt x="8466" y="5672"/>
                    </a:cubicBezTo>
                    <a:lnTo>
                      <a:pt x="6740" y="4743"/>
                    </a:lnTo>
                    <a:cubicBezTo>
                      <a:pt x="6711" y="4727"/>
                      <a:pt x="6682" y="4719"/>
                      <a:pt x="6655" y="4719"/>
                    </a:cubicBezTo>
                    <a:cubicBezTo>
                      <a:pt x="6603" y="4719"/>
                      <a:pt x="6557" y="4748"/>
                      <a:pt x="6525" y="4803"/>
                    </a:cubicBezTo>
                    <a:cubicBezTo>
                      <a:pt x="6490" y="4874"/>
                      <a:pt x="6513" y="4958"/>
                      <a:pt x="6585" y="5005"/>
                    </a:cubicBezTo>
                    <a:lnTo>
                      <a:pt x="8037" y="5791"/>
                    </a:lnTo>
                    <a:cubicBezTo>
                      <a:pt x="8192" y="5886"/>
                      <a:pt x="8252" y="6077"/>
                      <a:pt x="8168" y="6243"/>
                    </a:cubicBezTo>
                    <a:cubicBezTo>
                      <a:pt x="8104" y="6356"/>
                      <a:pt x="7996" y="6415"/>
                      <a:pt x="7881" y="6415"/>
                    </a:cubicBezTo>
                    <a:cubicBezTo>
                      <a:pt x="7826" y="6415"/>
                      <a:pt x="7770" y="6401"/>
                      <a:pt x="7716" y="6374"/>
                    </a:cubicBezTo>
                    <a:lnTo>
                      <a:pt x="6251" y="5565"/>
                    </a:lnTo>
                    <a:cubicBezTo>
                      <a:pt x="6226" y="5554"/>
                      <a:pt x="6200" y="5548"/>
                      <a:pt x="6175" y="5548"/>
                    </a:cubicBezTo>
                    <a:cubicBezTo>
                      <a:pt x="6120" y="5548"/>
                      <a:pt x="6070" y="5575"/>
                      <a:pt x="6037" y="5624"/>
                    </a:cubicBezTo>
                    <a:cubicBezTo>
                      <a:pt x="5990" y="5708"/>
                      <a:pt x="6025" y="5791"/>
                      <a:pt x="6097" y="5839"/>
                    </a:cubicBezTo>
                    <a:lnTo>
                      <a:pt x="7287" y="6493"/>
                    </a:lnTo>
                    <a:cubicBezTo>
                      <a:pt x="7454" y="6577"/>
                      <a:pt x="7514" y="6779"/>
                      <a:pt x="7418" y="6934"/>
                    </a:cubicBezTo>
                    <a:cubicBezTo>
                      <a:pt x="7360" y="7050"/>
                      <a:pt x="7250" y="7114"/>
                      <a:pt x="7132" y="7114"/>
                    </a:cubicBezTo>
                    <a:cubicBezTo>
                      <a:pt x="7081" y="7114"/>
                      <a:pt x="7028" y="7102"/>
                      <a:pt x="6978" y="7077"/>
                    </a:cubicBezTo>
                    <a:lnTo>
                      <a:pt x="5728" y="6386"/>
                    </a:lnTo>
                    <a:cubicBezTo>
                      <a:pt x="5705" y="6371"/>
                      <a:pt x="5680" y="6365"/>
                      <a:pt x="5655" y="6365"/>
                    </a:cubicBezTo>
                    <a:cubicBezTo>
                      <a:pt x="5601" y="6365"/>
                      <a:pt x="5546" y="6397"/>
                      <a:pt x="5513" y="6446"/>
                    </a:cubicBezTo>
                    <a:cubicBezTo>
                      <a:pt x="5478" y="6517"/>
                      <a:pt x="5501" y="6613"/>
                      <a:pt x="5573" y="6660"/>
                    </a:cubicBezTo>
                    <a:lnTo>
                      <a:pt x="6549" y="7172"/>
                    </a:lnTo>
                    <a:cubicBezTo>
                      <a:pt x="6704" y="7267"/>
                      <a:pt x="6763" y="7458"/>
                      <a:pt x="6680" y="7625"/>
                    </a:cubicBezTo>
                    <a:cubicBezTo>
                      <a:pt x="6616" y="7737"/>
                      <a:pt x="6508" y="7801"/>
                      <a:pt x="6393" y="7801"/>
                    </a:cubicBezTo>
                    <a:cubicBezTo>
                      <a:pt x="6338" y="7801"/>
                      <a:pt x="6282" y="7786"/>
                      <a:pt x="6228" y="7756"/>
                    </a:cubicBezTo>
                    <a:lnTo>
                      <a:pt x="5549" y="7386"/>
                    </a:lnTo>
                    <a:cubicBezTo>
                      <a:pt x="5549" y="7255"/>
                      <a:pt x="5501" y="7101"/>
                      <a:pt x="5406" y="6994"/>
                    </a:cubicBezTo>
                    <a:cubicBezTo>
                      <a:pt x="5299" y="6851"/>
                      <a:pt x="5132" y="6755"/>
                      <a:pt x="4954" y="6744"/>
                    </a:cubicBezTo>
                    <a:lnTo>
                      <a:pt x="4954" y="6696"/>
                    </a:lnTo>
                    <a:cubicBezTo>
                      <a:pt x="4977" y="6541"/>
                      <a:pt x="4930" y="6363"/>
                      <a:pt x="4835" y="6220"/>
                    </a:cubicBezTo>
                    <a:cubicBezTo>
                      <a:pt x="4716" y="6077"/>
                      <a:pt x="4549" y="5982"/>
                      <a:pt x="4370" y="5970"/>
                    </a:cubicBezTo>
                    <a:lnTo>
                      <a:pt x="4370" y="5922"/>
                    </a:lnTo>
                    <a:cubicBezTo>
                      <a:pt x="4406" y="5767"/>
                      <a:pt x="4358" y="5589"/>
                      <a:pt x="4251" y="5446"/>
                    </a:cubicBezTo>
                    <a:cubicBezTo>
                      <a:pt x="4132" y="5303"/>
                      <a:pt x="3965" y="5208"/>
                      <a:pt x="3787" y="5196"/>
                    </a:cubicBezTo>
                    <a:lnTo>
                      <a:pt x="3787" y="5148"/>
                    </a:lnTo>
                    <a:cubicBezTo>
                      <a:pt x="3823" y="4993"/>
                      <a:pt x="3775" y="4815"/>
                      <a:pt x="3668" y="4672"/>
                    </a:cubicBezTo>
                    <a:cubicBezTo>
                      <a:pt x="3547" y="4516"/>
                      <a:pt x="3359" y="4432"/>
                      <a:pt x="3172" y="4432"/>
                    </a:cubicBezTo>
                    <a:cubicBezTo>
                      <a:pt x="3044" y="4432"/>
                      <a:pt x="2917" y="4471"/>
                      <a:pt x="2811" y="4553"/>
                    </a:cubicBezTo>
                    <a:lnTo>
                      <a:pt x="1763" y="5315"/>
                    </a:lnTo>
                    <a:lnTo>
                      <a:pt x="1394" y="5112"/>
                    </a:lnTo>
                    <a:lnTo>
                      <a:pt x="2870" y="2553"/>
                    </a:lnTo>
                    <a:close/>
                    <a:moveTo>
                      <a:pt x="4936" y="7026"/>
                    </a:moveTo>
                    <a:cubicBezTo>
                      <a:pt x="5036" y="7026"/>
                      <a:pt x="5132" y="7070"/>
                      <a:pt x="5204" y="7148"/>
                    </a:cubicBezTo>
                    <a:cubicBezTo>
                      <a:pt x="5251" y="7244"/>
                      <a:pt x="5275" y="7315"/>
                      <a:pt x="5263" y="7398"/>
                    </a:cubicBezTo>
                    <a:cubicBezTo>
                      <a:pt x="5251" y="7494"/>
                      <a:pt x="5204" y="7565"/>
                      <a:pt x="5132" y="7625"/>
                    </a:cubicBezTo>
                    <a:lnTo>
                      <a:pt x="4787" y="7875"/>
                    </a:lnTo>
                    <a:cubicBezTo>
                      <a:pt x="4729" y="7918"/>
                      <a:pt x="4658" y="7940"/>
                      <a:pt x="4588" y="7940"/>
                    </a:cubicBezTo>
                    <a:cubicBezTo>
                      <a:pt x="4487" y="7940"/>
                      <a:pt x="4386" y="7895"/>
                      <a:pt x="4323" y="7803"/>
                    </a:cubicBezTo>
                    <a:cubicBezTo>
                      <a:pt x="4215" y="7660"/>
                      <a:pt x="4251" y="7446"/>
                      <a:pt x="4406" y="7339"/>
                    </a:cubicBezTo>
                    <a:lnTo>
                      <a:pt x="4727" y="7101"/>
                    </a:lnTo>
                    <a:lnTo>
                      <a:pt x="4739" y="7089"/>
                    </a:lnTo>
                    <a:cubicBezTo>
                      <a:pt x="4802" y="7046"/>
                      <a:pt x="4870" y="7026"/>
                      <a:pt x="4936" y="7026"/>
                    </a:cubicBezTo>
                    <a:close/>
                    <a:moveTo>
                      <a:pt x="180" y="0"/>
                    </a:moveTo>
                    <a:cubicBezTo>
                      <a:pt x="125" y="0"/>
                      <a:pt x="69" y="27"/>
                      <a:pt x="36" y="76"/>
                    </a:cubicBezTo>
                    <a:cubicBezTo>
                      <a:pt x="1" y="159"/>
                      <a:pt x="24" y="243"/>
                      <a:pt x="96" y="290"/>
                    </a:cubicBezTo>
                    <a:lnTo>
                      <a:pt x="2382" y="1600"/>
                    </a:lnTo>
                    <a:lnTo>
                      <a:pt x="405" y="5005"/>
                    </a:lnTo>
                    <a:lnTo>
                      <a:pt x="251" y="4922"/>
                    </a:lnTo>
                    <a:cubicBezTo>
                      <a:pt x="221" y="4905"/>
                      <a:pt x="192" y="4897"/>
                      <a:pt x="164" y="4897"/>
                    </a:cubicBezTo>
                    <a:cubicBezTo>
                      <a:pt x="113" y="4897"/>
                      <a:pt x="67" y="4923"/>
                      <a:pt x="36" y="4969"/>
                    </a:cubicBezTo>
                    <a:cubicBezTo>
                      <a:pt x="1" y="5053"/>
                      <a:pt x="24" y="5136"/>
                      <a:pt x="96" y="5184"/>
                    </a:cubicBezTo>
                    <a:lnTo>
                      <a:pt x="882" y="5648"/>
                    </a:lnTo>
                    <a:cubicBezTo>
                      <a:pt x="908" y="5663"/>
                      <a:pt x="934" y="5670"/>
                      <a:pt x="959" y="5670"/>
                    </a:cubicBezTo>
                    <a:cubicBezTo>
                      <a:pt x="1014" y="5670"/>
                      <a:pt x="1063" y="5638"/>
                      <a:pt x="1096" y="5589"/>
                    </a:cubicBezTo>
                    <a:lnTo>
                      <a:pt x="1215" y="5398"/>
                    </a:lnTo>
                    <a:lnTo>
                      <a:pt x="1537" y="5565"/>
                    </a:lnTo>
                    <a:cubicBezTo>
                      <a:pt x="1441" y="5779"/>
                      <a:pt x="1453" y="6029"/>
                      <a:pt x="1584" y="6220"/>
                    </a:cubicBezTo>
                    <a:cubicBezTo>
                      <a:pt x="1703" y="6386"/>
                      <a:pt x="1894" y="6482"/>
                      <a:pt x="2096" y="6482"/>
                    </a:cubicBezTo>
                    <a:cubicBezTo>
                      <a:pt x="2156" y="6482"/>
                      <a:pt x="2227" y="6458"/>
                      <a:pt x="2287" y="6446"/>
                    </a:cubicBezTo>
                    <a:cubicBezTo>
                      <a:pt x="2287" y="6577"/>
                      <a:pt x="2334" y="6720"/>
                      <a:pt x="2406" y="6815"/>
                    </a:cubicBezTo>
                    <a:cubicBezTo>
                      <a:pt x="2525" y="6982"/>
                      <a:pt x="2715" y="7077"/>
                      <a:pt x="2906" y="7077"/>
                    </a:cubicBezTo>
                    <a:cubicBezTo>
                      <a:pt x="2965" y="7077"/>
                      <a:pt x="3049" y="7053"/>
                      <a:pt x="3108" y="7041"/>
                    </a:cubicBezTo>
                    <a:cubicBezTo>
                      <a:pt x="3108" y="7160"/>
                      <a:pt x="3144" y="7291"/>
                      <a:pt x="3227" y="7398"/>
                    </a:cubicBezTo>
                    <a:cubicBezTo>
                      <a:pt x="3323" y="7529"/>
                      <a:pt x="3465" y="7625"/>
                      <a:pt x="3644" y="7648"/>
                    </a:cubicBezTo>
                    <a:cubicBezTo>
                      <a:pt x="3668" y="7648"/>
                      <a:pt x="3715" y="7672"/>
                      <a:pt x="3739" y="7672"/>
                    </a:cubicBezTo>
                    <a:cubicBezTo>
                      <a:pt x="3799" y="7672"/>
                      <a:pt x="3882" y="7648"/>
                      <a:pt x="3942" y="7636"/>
                    </a:cubicBezTo>
                    <a:cubicBezTo>
                      <a:pt x="3942" y="7767"/>
                      <a:pt x="3977" y="7886"/>
                      <a:pt x="4061" y="7994"/>
                    </a:cubicBezTo>
                    <a:cubicBezTo>
                      <a:pt x="4156" y="8125"/>
                      <a:pt x="4299" y="8220"/>
                      <a:pt x="4477" y="8244"/>
                    </a:cubicBezTo>
                    <a:cubicBezTo>
                      <a:pt x="4501" y="8244"/>
                      <a:pt x="4549" y="8267"/>
                      <a:pt x="4573" y="8267"/>
                    </a:cubicBezTo>
                    <a:cubicBezTo>
                      <a:pt x="4716" y="8267"/>
                      <a:pt x="4835" y="8220"/>
                      <a:pt x="4954" y="8148"/>
                    </a:cubicBezTo>
                    <a:lnTo>
                      <a:pt x="5287" y="7886"/>
                    </a:lnTo>
                    <a:cubicBezTo>
                      <a:pt x="5370" y="7827"/>
                      <a:pt x="5430" y="7767"/>
                      <a:pt x="5466" y="7684"/>
                    </a:cubicBezTo>
                    <a:lnTo>
                      <a:pt x="6085" y="8029"/>
                    </a:lnTo>
                    <a:cubicBezTo>
                      <a:pt x="6168" y="8077"/>
                      <a:pt x="6275" y="8101"/>
                      <a:pt x="6382" y="8101"/>
                    </a:cubicBezTo>
                    <a:cubicBezTo>
                      <a:pt x="6442" y="8101"/>
                      <a:pt x="6501" y="8089"/>
                      <a:pt x="6561" y="8077"/>
                    </a:cubicBezTo>
                    <a:cubicBezTo>
                      <a:pt x="6716" y="8029"/>
                      <a:pt x="6859" y="7922"/>
                      <a:pt x="6930" y="7779"/>
                    </a:cubicBezTo>
                    <a:cubicBezTo>
                      <a:pt x="6990" y="7648"/>
                      <a:pt x="7013" y="7529"/>
                      <a:pt x="7002" y="7398"/>
                    </a:cubicBezTo>
                    <a:cubicBezTo>
                      <a:pt x="7049" y="7398"/>
                      <a:pt x="7073" y="7422"/>
                      <a:pt x="7121" y="7422"/>
                    </a:cubicBezTo>
                    <a:cubicBezTo>
                      <a:pt x="7347" y="7422"/>
                      <a:pt x="7573" y="7303"/>
                      <a:pt x="7668" y="7089"/>
                    </a:cubicBezTo>
                    <a:cubicBezTo>
                      <a:pt x="7728" y="6970"/>
                      <a:pt x="7764" y="6839"/>
                      <a:pt x="7752" y="6720"/>
                    </a:cubicBezTo>
                    <a:cubicBezTo>
                      <a:pt x="7787" y="6720"/>
                      <a:pt x="7823" y="6732"/>
                      <a:pt x="7871" y="6732"/>
                    </a:cubicBezTo>
                    <a:cubicBezTo>
                      <a:pt x="8085" y="6732"/>
                      <a:pt x="8311" y="6613"/>
                      <a:pt x="8418" y="6410"/>
                    </a:cubicBezTo>
                    <a:cubicBezTo>
                      <a:pt x="8478" y="6291"/>
                      <a:pt x="8502" y="6172"/>
                      <a:pt x="8490" y="6029"/>
                    </a:cubicBezTo>
                    <a:cubicBezTo>
                      <a:pt x="8537" y="6029"/>
                      <a:pt x="8561" y="6053"/>
                      <a:pt x="8609" y="6053"/>
                    </a:cubicBezTo>
                    <a:cubicBezTo>
                      <a:pt x="8668" y="6053"/>
                      <a:pt x="8728" y="6029"/>
                      <a:pt x="8787" y="6017"/>
                    </a:cubicBezTo>
                    <a:cubicBezTo>
                      <a:pt x="8954" y="5970"/>
                      <a:pt x="9085" y="5874"/>
                      <a:pt x="9157" y="5720"/>
                    </a:cubicBezTo>
                    <a:cubicBezTo>
                      <a:pt x="9240" y="5577"/>
                      <a:pt x="9264" y="5410"/>
                      <a:pt x="9204" y="5243"/>
                    </a:cubicBezTo>
                    <a:cubicBezTo>
                      <a:pt x="9192" y="5196"/>
                      <a:pt x="9180" y="5172"/>
                      <a:pt x="9157" y="5136"/>
                    </a:cubicBezTo>
                    <a:lnTo>
                      <a:pt x="9430" y="4946"/>
                    </a:lnTo>
                    <a:lnTo>
                      <a:pt x="9561" y="5124"/>
                    </a:lnTo>
                    <a:cubicBezTo>
                      <a:pt x="9591" y="5161"/>
                      <a:pt x="9644" y="5180"/>
                      <a:pt x="9694" y="5180"/>
                    </a:cubicBezTo>
                    <a:cubicBezTo>
                      <a:pt x="9724" y="5180"/>
                      <a:pt x="9753" y="5173"/>
                      <a:pt x="9776" y="5160"/>
                    </a:cubicBezTo>
                    <a:lnTo>
                      <a:pt x="10192" y="4827"/>
                    </a:lnTo>
                    <a:cubicBezTo>
                      <a:pt x="10264" y="4743"/>
                      <a:pt x="10276" y="4648"/>
                      <a:pt x="10240" y="4577"/>
                    </a:cubicBezTo>
                    <a:cubicBezTo>
                      <a:pt x="10210" y="4539"/>
                      <a:pt x="10157" y="4521"/>
                      <a:pt x="10107" y="4521"/>
                    </a:cubicBezTo>
                    <a:cubicBezTo>
                      <a:pt x="10077" y="4521"/>
                      <a:pt x="10048" y="4527"/>
                      <a:pt x="10026" y="4541"/>
                    </a:cubicBezTo>
                    <a:lnTo>
                      <a:pt x="9728" y="4779"/>
                    </a:lnTo>
                    <a:lnTo>
                      <a:pt x="7347" y="1671"/>
                    </a:lnTo>
                    <a:lnTo>
                      <a:pt x="8704" y="790"/>
                    </a:lnTo>
                    <a:cubicBezTo>
                      <a:pt x="8776" y="755"/>
                      <a:pt x="8787" y="659"/>
                      <a:pt x="8752" y="588"/>
                    </a:cubicBezTo>
                    <a:cubicBezTo>
                      <a:pt x="8721" y="542"/>
                      <a:pt x="8670" y="516"/>
                      <a:pt x="8619" y="516"/>
                    </a:cubicBezTo>
                    <a:cubicBezTo>
                      <a:pt x="8591" y="516"/>
                      <a:pt x="8563" y="523"/>
                      <a:pt x="8537" y="540"/>
                    </a:cubicBezTo>
                    <a:lnTo>
                      <a:pt x="7049" y="1493"/>
                    </a:lnTo>
                    <a:cubicBezTo>
                      <a:pt x="6978" y="1540"/>
                      <a:pt x="6966" y="1648"/>
                      <a:pt x="7002" y="1719"/>
                    </a:cubicBezTo>
                    <a:lnTo>
                      <a:pt x="7275" y="2076"/>
                    </a:lnTo>
                    <a:lnTo>
                      <a:pt x="7085" y="2219"/>
                    </a:lnTo>
                    <a:lnTo>
                      <a:pt x="6311" y="1969"/>
                    </a:lnTo>
                    <a:cubicBezTo>
                      <a:pt x="6287" y="1969"/>
                      <a:pt x="6275" y="1957"/>
                      <a:pt x="6263" y="1957"/>
                    </a:cubicBezTo>
                    <a:lnTo>
                      <a:pt x="4501" y="1957"/>
                    </a:lnTo>
                    <a:cubicBezTo>
                      <a:pt x="4430" y="1957"/>
                      <a:pt x="4370" y="2005"/>
                      <a:pt x="4358" y="2076"/>
                    </a:cubicBezTo>
                    <a:lnTo>
                      <a:pt x="4251" y="2481"/>
                    </a:lnTo>
                    <a:lnTo>
                      <a:pt x="4001" y="2374"/>
                    </a:lnTo>
                    <a:cubicBezTo>
                      <a:pt x="3965" y="2362"/>
                      <a:pt x="3954" y="2362"/>
                      <a:pt x="3930" y="2362"/>
                    </a:cubicBezTo>
                    <a:lnTo>
                      <a:pt x="3227" y="2433"/>
                    </a:lnTo>
                    <a:lnTo>
                      <a:pt x="2989" y="2302"/>
                    </a:lnTo>
                    <a:lnTo>
                      <a:pt x="3215" y="1910"/>
                    </a:lnTo>
                    <a:cubicBezTo>
                      <a:pt x="3251" y="1838"/>
                      <a:pt x="3227" y="1743"/>
                      <a:pt x="3156" y="1707"/>
                    </a:cubicBezTo>
                    <a:lnTo>
                      <a:pt x="251" y="16"/>
                    </a:lnTo>
                    <a:cubicBezTo>
                      <a:pt x="229" y="5"/>
                      <a:pt x="204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3598;p64">
                <a:extLst>
                  <a:ext uri="{FF2B5EF4-FFF2-40B4-BE49-F238E27FC236}">
                    <a16:creationId xmlns:a16="http://schemas.microsoft.com/office/drawing/2014/main" id="{D40254E3-1E70-38FE-EC2D-B4DAD89967E1}"/>
                  </a:ext>
                </a:extLst>
              </p:cNvPr>
              <p:cNvSpPr/>
              <p:nvPr/>
            </p:nvSpPr>
            <p:spPr>
              <a:xfrm>
                <a:off x="3059960" y="2009628"/>
                <a:ext cx="37177" cy="2696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7" extrusionOk="0">
                    <a:moveTo>
                      <a:pt x="999" y="0"/>
                    </a:moveTo>
                    <a:cubicBezTo>
                      <a:pt x="971" y="0"/>
                      <a:pt x="943" y="8"/>
                      <a:pt x="918" y="25"/>
                    </a:cubicBezTo>
                    <a:lnTo>
                      <a:pt x="84" y="561"/>
                    </a:lnTo>
                    <a:cubicBezTo>
                      <a:pt x="13" y="608"/>
                      <a:pt x="1" y="692"/>
                      <a:pt x="37" y="775"/>
                    </a:cubicBezTo>
                    <a:cubicBezTo>
                      <a:pt x="72" y="811"/>
                      <a:pt x="120" y="846"/>
                      <a:pt x="156" y="846"/>
                    </a:cubicBezTo>
                    <a:cubicBezTo>
                      <a:pt x="191" y="846"/>
                      <a:pt x="215" y="823"/>
                      <a:pt x="239" y="811"/>
                    </a:cubicBezTo>
                    <a:lnTo>
                      <a:pt x="1073" y="275"/>
                    </a:lnTo>
                    <a:cubicBezTo>
                      <a:pt x="1156" y="239"/>
                      <a:pt x="1168" y="144"/>
                      <a:pt x="1132" y="72"/>
                    </a:cubicBezTo>
                    <a:cubicBezTo>
                      <a:pt x="1101" y="26"/>
                      <a:pt x="1051" y="0"/>
                      <a:pt x="9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13305;p64">
              <a:extLst>
                <a:ext uri="{FF2B5EF4-FFF2-40B4-BE49-F238E27FC236}">
                  <a16:creationId xmlns:a16="http://schemas.microsoft.com/office/drawing/2014/main" id="{804E30F4-E200-3B26-5FA3-3E2E353A7193}"/>
                </a:ext>
              </a:extLst>
            </p:cNvPr>
            <p:cNvGrpSpPr/>
            <p:nvPr/>
          </p:nvGrpSpPr>
          <p:grpSpPr>
            <a:xfrm>
              <a:off x="3951836" y="3310721"/>
              <a:ext cx="431236" cy="384250"/>
              <a:chOff x="1327676" y="2910480"/>
              <a:chExt cx="347934" cy="310024"/>
            </a:xfrm>
            <a:solidFill>
              <a:schemeClr val="bg1"/>
            </a:solidFill>
          </p:grpSpPr>
          <p:sp>
            <p:nvSpPr>
              <p:cNvPr id="57" name="Google Shape;13306;p64">
                <a:extLst>
                  <a:ext uri="{FF2B5EF4-FFF2-40B4-BE49-F238E27FC236}">
                    <a16:creationId xmlns:a16="http://schemas.microsoft.com/office/drawing/2014/main" id="{C0E70933-FAD6-A43E-0556-4D2014F973C1}"/>
                  </a:ext>
                </a:extLst>
              </p:cNvPr>
              <p:cNvSpPr/>
              <p:nvPr/>
            </p:nvSpPr>
            <p:spPr>
              <a:xfrm>
                <a:off x="1367081" y="3067370"/>
                <a:ext cx="43257" cy="15565"/>
              </a:xfrm>
              <a:custGeom>
                <a:avLst/>
                <a:gdLst/>
                <a:ahLst/>
                <a:cxnLst/>
                <a:rect l="l" t="t" r="r" b="b"/>
                <a:pathLst>
                  <a:path w="1359" h="489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cubicBezTo>
                      <a:pt x="346" y="322"/>
                      <a:pt x="870" y="358"/>
                      <a:pt x="1120" y="477"/>
                    </a:cubicBezTo>
                    <a:cubicBezTo>
                      <a:pt x="1144" y="488"/>
                      <a:pt x="1168" y="488"/>
                      <a:pt x="1191" y="488"/>
                    </a:cubicBezTo>
                    <a:cubicBezTo>
                      <a:pt x="1251" y="488"/>
                      <a:pt x="1310" y="465"/>
                      <a:pt x="1346" y="405"/>
                    </a:cubicBezTo>
                    <a:cubicBezTo>
                      <a:pt x="1358" y="322"/>
                      <a:pt x="1334" y="238"/>
                      <a:pt x="1251" y="191"/>
                    </a:cubicBezTo>
                    <a:cubicBezTo>
                      <a:pt x="882" y="12"/>
                      <a:pt x="19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3307;p64">
                <a:extLst>
                  <a:ext uri="{FF2B5EF4-FFF2-40B4-BE49-F238E27FC236}">
                    <a16:creationId xmlns:a16="http://schemas.microsoft.com/office/drawing/2014/main" id="{5B4F0258-2AE0-4BF6-C588-C56714514300}"/>
                  </a:ext>
                </a:extLst>
              </p:cNvPr>
              <p:cNvSpPr/>
              <p:nvPr/>
            </p:nvSpPr>
            <p:spPr>
              <a:xfrm>
                <a:off x="1350402" y="3170436"/>
                <a:ext cx="10663" cy="48541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25" extrusionOk="0">
                    <a:moveTo>
                      <a:pt x="168" y="1"/>
                    </a:moveTo>
                    <a:cubicBezTo>
                      <a:pt x="84" y="1"/>
                      <a:pt x="1" y="84"/>
                      <a:pt x="1" y="168"/>
                    </a:cubicBezTo>
                    <a:lnTo>
                      <a:pt x="1" y="1358"/>
                    </a:lnTo>
                    <a:cubicBezTo>
                      <a:pt x="1" y="1453"/>
                      <a:pt x="84" y="1525"/>
                      <a:pt x="168" y="1525"/>
                    </a:cubicBezTo>
                    <a:cubicBezTo>
                      <a:pt x="263" y="1525"/>
                      <a:pt x="334" y="1453"/>
                      <a:pt x="334" y="1358"/>
                    </a:cubicBezTo>
                    <a:lnTo>
                      <a:pt x="334" y="168"/>
                    </a:lnTo>
                    <a:cubicBezTo>
                      <a:pt x="334" y="84"/>
                      <a:pt x="263" y="1"/>
                      <a:pt x="1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3308;p64">
                <a:extLst>
                  <a:ext uri="{FF2B5EF4-FFF2-40B4-BE49-F238E27FC236}">
                    <a16:creationId xmlns:a16="http://schemas.microsoft.com/office/drawing/2014/main" id="{AA7FCD1F-43B0-26E9-6694-6641E24099E2}"/>
                  </a:ext>
                </a:extLst>
              </p:cNvPr>
              <p:cNvSpPr/>
              <p:nvPr/>
            </p:nvSpPr>
            <p:spPr>
              <a:xfrm>
                <a:off x="1327676" y="3040187"/>
                <a:ext cx="201643" cy="180317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665" extrusionOk="0">
                    <a:moveTo>
                      <a:pt x="5894" y="628"/>
                    </a:moveTo>
                    <a:lnTo>
                      <a:pt x="5954" y="866"/>
                    </a:lnTo>
                    <a:cubicBezTo>
                      <a:pt x="5977" y="926"/>
                      <a:pt x="5966" y="997"/>
                      <a:pt x="5918" y="1045"/>
                    </a:cubicBezTo>
                    <a:lnTo>
                      <a:pt x="5823" y="1140"/>
                    </a:lnTo>
                    <a:lnTo>
                      <a:pt x="5596" y="914"/>
                    </a:lnTo>
                    <a:lnTo>
                      <a:pt x="5894" y="628"/>
                    </a:lnTo>
                    <a:close/>
                    <a:moveTo>
                      <a:pt x="2941" y="307"/>
                    </a:moveTo>
                    <a:lnTo>
                      <a:pt x="2941" y="961"/>
                    </a:lnTo>
                    <a:cubicBezTo>
                      <a:pt x="2941" y="1057"/>
                      <a:pt x="2906" y="1164"/>
                      <a:pt x="2870" y="1271"/>
                    </a:cubicBezTo>
                    <a:lnTo>
                      <a:pt x="2787" y="1438"/>
                    </a:lnTo>
                    <a:cubicBezTo>
                      <a:pt x="2775" y="1450"/>
                      <a:pt x="2775" y="1473"/>
                      <a:pt x="2775" y="1509"/>
                    </a:cubicBezTo>
                    <a:lnTo>
                      <a:pt x="2775" y="1854"/>
                    </a:lnTo>
                    <a:cubicBezTo>
                      <a:pt x="2775" y="2104"/>
                      <a:pt x="2667" y="2331"/>
                      <a:pt x="2513" y="2485"/>
                    </a:cubicBezTo>
                    <a:cubicBezTo>
                      <a:pt x="2363" y="2635"/>
                      <a:pt x="2165" y="2727"/>
                      <a:pt x="1954" y="2727"/>
                    </a:cubicBezTo>
                    <a:cubicBezTo>
                      <a:pt x="1930" y="2727"/>
                      <a:pt x="1906" y="2726"/>
                      <a:pt x="1882" y="2724"/>
                    </a:cubicBezTo>
                    <a:cubicBezTo>
                      <a:pt x="1417" y="2712"/>
                      <a:pt x="1048" y="2307"/>
                      <a:pt x="1048" y="1819"/>
                    </a:cubicBezTo>
                    <a:lnTo>
                      <a:pt x="1048" y="1521"/>
                    </a:lnTo>
                    <a:cubicBezTo>
                      <a:pt x="1048" y="1497"/>
                      <a:pt x="1048" y="1473"/>
                      <a:pt x="1036" y="1450"/>
                    </a:cubicBezTo>
                    <a:lnTo>
                      <a:pt x="929" y="1259"/>
                    </a:lnTo>
                    <a:cubicBezTo>
                      <a:pt x="905" y="1176"/>
                      <a:pt x="870" y="1104"/>
                      <a:pt x="870" y="1021"/>
                    </a:cubicBezTo>
                    <a:lnTo>
                      <a:pt x="870" y="997"/>
                    </a:lnTo>
                    <a:cubicBezTo>
                      <a:pt x="870" y="616"/>
                      <a:pt x="1179" y="307"/>
                      <a:pt x="1572" y="307"/>
                    </a:cubicBezTo>
                    <a:close/>
                    <a:moveTo>
                      <a:pt x="2275" y="2986"/>
                    </a:moveTo>
                    <a:cubicBezTo>
                      <a:pt x="2286" y="3045"/>
                      <a:pt x="2298" y="3081"/>
                      <a:pt x="2310" y="3117"/>
                    </a:cubicBezTo>
                    <a:lnTo>
                      <a:pt x="2167" y="3259"/>
                    </a:lnTo>
                    <a:cubicBezTo>
                      <a:pt x="2102" y="3325"/>
                      <a:pt x="2013" y="3358"/>
                      <a:pt x="1923" y="3358"/>
                    </a:cubicBezTo>
                    <a:cubicBezTo>
                      <a:pt x="1834" y="3358"/>
                      <a:pt x="1745" y="3325"/>
                      <a:pt x="1679" y="3259"/>
                    </a:cubicBezTo>
                    <a:lnTo>
                      <a:pt x="1536" y="3128"/>
                    </a:lnTo>
                    <a:cubicBezTo>
                      <a:pt x="1560" y="3081"/>
                      <a:pt x="1572" y="3045"/>
                      <a:pt x="1572" y="2986"/>
                    </a:cubicBezTo>
                    <a:cubicBezTo>
                      <a:pt x="1679" y="3009"/>
                      <a:pt x="1775" y="3045"/>
                      <a:pt x="1882" y="3045"/>
                    </a:cubicBezTo>
                    <a:lnTo>
                      <a:pt x="1917" y="3045"/>
                    </a:lnTo>
                    <a:cubicBezTo>
                      <a:pt x="2036" y="3045"/>
                      <a:pt x="2167" y="3021"/>
                      <a:pt x="2275" y="2986"/>
                    </a:cubicBezTo>
                    <a:close/>
                    <a:moveTo>
                      <a:pt x="6162" y="0"/>
                    </a:moveTo>
                    <a:cubicBezTo>
                      <a:pt x="6120" y="0"/>
                      <a:pt x="6079" y="15"/>
                      <a:pt x="6049" y="45"/>
                    </a:cubicBezTo>
                    <a:lnTo>
                      <a:pt x="2906" y="3021"/>
                    </a:lnTo>
                    <a:cubicBezTo>
                      <a:pt x="2882" y="3057"/>
                      <a:pt x="2834" y="3069"/>
                      <a:pt x="2787" y="3069"/>
                    </a:cubicBezTo>
                    <a:lnTo>
                      <a:pt x="2763" y="3069"/>
                    </a:lnTo>
                    <a:cubicBezTo>
                      <a:pt x="2656" y="3069"/>
                      <a:pt x="2584" y="2997"/>
                      <a:pt x="2584" y="2890"/>
                    </a:cubicBezTo>
                    <a:lnTo>
                      <a:pt x="2584" y="2843"/>
                    </a:lnTo>
                    <a:cubicBezTo>
                      <a:pt x="2644" y="2819"/>
                      <a:pt x="2679" y="2771"/>
                      <a:pt x="2727" y="2724"/>
                    </a:cubicBezTo>
                    <a:cubicBezTo>
                      <a:pt x="2965" y="2497"/>
                      <a:pt x="3084" y="2200"/>
                      <a:pt x="3084" y="1878"/>
                    </a:cubicBezTo>
                    <a:lnTo>
                      <a:pt x="3084" y="1581"/>
                    </a:lnTo>
                    <a:lnTo>
                      <a:pt x="3144" y="1450"/>
                    </a:lnTo>
                    <a:cubicBezTo>
                      <a:pt x="3215" y="1307"/>
                      <a:pt x="3251" y="1152"/>
                      <a:pt x="3251" y="997"/>
                    </a:cubicBezTo>
                    <a:lnTo>
                      <a:pt x="3251" y="176"/>
                    </a:lnTo>
                    <a:cubicBezTo>
                      <a:pt x="3251" y="92"/>
                      <a:pt x="3179" y="21"/>
                      <a:pt x="3084" y="21"/>
                    </a:cubicBezTo>
                    <a:lnTo>
                      <a:pt x="1548" y="21"/>
                    </a:lnTo>
                    <a:cubicBezTo>
                      <a:pt x="1001" y="21"/>
                      <a:pt x="536" y="461"/>
                      <a:pt x="536" y="1033"/>
                    </a:cubicBezTo>
                    <a:lnTo>
                      <a:pt x="536" y="1045"/>
                    </a:lnTo>
                    <a:cubicBezTo>
                      <a:pt x="536" y="1176"/>
                      <a:pt x="572" y="1295"/>
                      <a:pt x="632" y="1414"/>
                    </a:cubicBezTo>
                    <a:lnTo>
                      <a:pt x="703" y="1581"/>
                    </a:lnTo>
                    <a:lnTo>
                      <a:pt x="703" y="1831"/>
                    </a:lnTo>
                    <a:cubicBezTo>
                      <a:pt x="703" y="2247"/>
                      <a:pt x="917" y="2616"/>
                      <a:pt x="1215" y="2843"/>
                    </a:cubicBezTo>
                    <a:lnTo>
                      <a:pt x="1215" y="2997"/>
                    </a:lnTo>
                    <a:cubicBezTo>
                      <a:pt x="1215" y="3069"/>
                      <a:pt x="1155" y="3140"/>
                      <a:pt x="1072" y="3176"/>
                    </a:cubicBezTo>
                    <a:lnTo>
                      <a:pt x="501" y="3343"/>
                    </a:lnTo>
                    <a:cubicBezTo>
                      <a:pt x="215" y="3414"/>
                      <a:pt x="0" y="3676"/>
                      <a:pt x="0" y="3974"/>
                    </a:cubicBezTo>
                    <a:lnTo>
                      <a:pt x="0" y="5462"/>
                    </a:lnTo>
                    <a:cubicBezTo>
                      <a:pt x="0" y="5557"/>
                      <a:pt x="84" y="5629"/>
                      <a:pt x="167" y="5629"/>
                    </a:cubicBezTo>
                    <a:cubicBezTo>
                      <a:pt x="262" y="5629"/>
                      <a:pt x="334" y="5557"/>
                      <a:pt x="334" y="5462"/>
                    </a:cubicBezTo>
                    <a:lnTo>
                      <a:pt x="334" y="3974"/>
                    </a:lnTo>
                    <a:cubicBezTo>
                      <a:pt x="334" y="3831"/>
                      <a:pt x="441" y="3676"/>
                      <a:pt x="584" y="3640"/>
                    </a:cubicBezTo>
                    <a:lnTo>
                      <a:pt x="1167" y="3474"/>
                    </a:lnTo>
                    <a:cubicBezTo>
                      <a:pt x="1215" y="3450"/>
                      <a:pt x="1251" y="3438"/>
                      <a:pt x="1298" y="3414"/>
                    </a:cubicBezTo>
                    <a:lnTo>
                      <a:pt x="1405" y="3521"/>
                    </a:lnTo>
                    <a:cubicBezTo>
                      <a:pt x="1536" y="3652"/>
                      <a:pt x="1703" y="3712"/>
                      <a:pt x="1882" y="3712"/>
                    </a:cubicBezTo>
                    <a:cubicBezTo>
                      <a:pt x="2060" y="3712"/>
                      <a:pt x="2227" y="3652"/>
                      <a:pt x="2358" y="3521"/>
                    </a:cubicBezTo>
                    <a:lnTo>
                      <a:pt x="2501" y="3367"/>
                    </a:lnTo>
                    <a:cubicBezTo>
                      <a:pt x="2584" y="3402"/>
                      <a:pt x="2656" y="3426"/>
                      <a:pt x="2727" y="3426"/>
                    </a:cubicBezTo>
                    <a:lnTo>
                      <a:pt x="2763" y="3426"/>
                    </a:lnTo>
                    <a:cubicBezTo>
                      <a:pt x="2894" y="3426"/>
                      <a:pt x="3013" y="3378"/>
                      <a:pt x="3096" y="3295"/>
                    </a:cubicBezTo>
                    <a:lnTo>
                      <a:pt x="5334" y="1176"/>
                    </a:lnTo>
                    <a:lnTo>
                      <a:pt x="5561" y="1402"/>
                    </a:lnTo>
                    <a:lnTo>
                      <a:pt x="2965" y="3986"/>
                    </a:lnTo>
                    <a:cubicBezTo>
                      <a:pt x="2798" y="4152"/>
                      <a:pt x="2715" y="4367"/>
                      <a:pt x="2715" y="4581"/>
                    </a:cubicBezTo>
                    <a:lnTo>
                      <a:pt x="2715" y="5498"/>
                    </a:lnTo>
                    <a:cubicBezTo>
                      <a:pt x="2715" y="5581"/>
                      <a:pt x="2787" y="5664"/>
                      <a:pt x="2882" y="5664"/>
                    </a:cubicBezTo>
                    <a:cubicBezTo>
                      <a:pt x="2965" y="5664"/>
                      <a:pt x="3037" y="5581"/>
                      <a:pt x="3037" y="5498"/>
                    </a:cubicBezTo>
                    <a:lnTo>
                      <a:pt x="3037" y="4581"/>
                    </a:lnTo>
                    <a:cubicBezTo>
                      <a:pt x="3037" y="4450"/>
                      <a:pt x="3096" y="4319"/>
                      <a:pt x="3191" y="4212"/>
                    </a:cubicBezTo>
                    <a:lnTo>
                      <a:pt x="6096" y="1307"/>
                    </a:lnTo>
                    <a:cubicBezTo>
                      <a:pt x="6216" y="1200"/>
                      <a:pt x="6275" y="997"/>
                      <a:pt x="6227" y="831"/>
                    </a:cubicBezTo>
                    <a:lnTo>
                      <a:pt x="6168" y="378"/>
                    </a:lnTo>
                    <a:lnTo>
                      <a:pt x="6275" y="271"/>
                    </a:lnTo>
                    <a:cubicBezTo>
                      <a:pt x="6335" y="211"/>
                      <a:pt x="6335" y="104"/>
                      <a:pt x="6275" y="45"/>
                    </a:cubicBezTo>
                    <a:cubicBezTo>
                      <a:pt x="6245" y="15"/>
                      <a:pt x="6204" y="0"/>
                      <a:pt x="61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3309;p64">
                <a:extLst>
                  <a:ext uri="{FF2B5EF4-FFF2-40B4-BE49-F238E27FC236}">
                    <a16:creationId xmlns:a16="http://schemas.microsoft.com/office/drawing/2014/main" id="{63A042E0-D4C5-AEA4-8DDE-2E46CB299EAC}"/>
                  </a:ext>
                </a:extLst>
              </p:cNvPr>
              <p:cNvSpPr/>
              <p:nvPr/>
            </p:nvSpPr>
            <p:spPr>
              <a:xfrm>
                <a:off x="1470179" y="2910480"/>
                <a:ext cx="205431" cy="173601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5454" extrusionOk="0">
                    <a:moveTo>
                      <a:pt x="500" y="0"/>
                    </a:moveTo>
                    <a:cubicBezTo>
                      <a:pt x="215" y="0"/>
                      <a:pt x="0" y="226"/>
                      <a:pt x="0" y="512"/>
                    </a:cubicBezTo>
                    <a:lnTo>
                      <a:pt x="0" y="4822"/>
                    </a:lnTo>
                    <a:cubicBezTo>
                      <a:pt x="0" y="4917"/>
                      <a:pt x="72" y="4989"/>
                      <a:pt x="155" y="4989"/>
                    </a:cubicBezTo>
                    <a:cubicBezTo>
                      <a:pt x="250" y="4989"/>
                      <a:pt x="322" y="4917"/>
                      <a:pt x="322" y="4822"/>
                    </a:cubicBezTo>
                    <a:lnTo>
                      <a:pt x="322" y="512"/>
                    </a:lnTo>
                    <a:cubicBezTo>
                      <a:pt x="322" y="405"/>
                      <a:pt x="393" y="322"/>
                      <a:pt x="500" y="322"/>
                    </a:cubicBezTo>
                    <a:lnTo>
                      <a:pt x="5953" y="322"/>
                    </a:lnTo>
                    <a:cubicBezTo>
                      <a:pt x="6049" y="322"/>
                      <a:pt x="6132" y="405"/>
                      <a:pt x="6132" y="512"/>
                    </a:cubicBezTo>
                    <a:lnTo>
                      <a:pt x="6132" y="4941"/>
                    </a:lnTo>
                    <a:cubicBezTo>
                      <a:pt x="6132" y="5048"/>
                      <a:pt x="6049" y="5120"/>
                      <a:pt x="5953" y="5120"/>
                    </a:cubicBezTo>
                    <a:lnTo>
                      <a:pt x="2298" y="5120"/>
                    </a:lnTo>
                    <a:cubicBezTo>
                      <a:pt x="2215" y="5120"/>
                      <a:pt x="2131" y="5191"/>
                      <a:pt x="2131" y="5287"/>
                    </a:cubicBezTo>
                    <a:cubicBezTo>
                      <a:pt x="2131" y="5370"/>
                      <a:pt x="2215" y="5453"/>
                      <a:pt x="2298" y="5453"/>
                    </a:cubicBezTo>
                    <a:lnTo>
                      <a:pt x="5953" y="5453"/>
                    </a:lnTo>
                    <a:cubicBezTo>
                      <a:pt x="6227" y="5453"/>
                      <a:pt x="6453" y="5227"/>
                      <a:pt x="6453" y="4941"/>
                    </a:cubicBezTo>
                    <a:lnTo>
                      <a:pt x="6453" y="512"/>
                    </a:lnTo>
                    <a:cubicBezTo>
                      <a:pt x="6453" y="226"/>
                      <a:pt x="6215" y="0"/>
                      <a:pt x="59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3310;p64">
                <a:extLst>
                  <a:ext uri="{FF2B5EF4-FFF2-40B4-BE49-F238E27FC236}">
                    <a16:creationId xmlns:a16="http://schemas.microsoft.com/office/drawing/2014/main" id="{B9235062-D4FE-0E2E-526D-B421058B6B72}"/>
                  </a:ext>
                </a:extLst>
              </p:cNvPr>
              <p:cNvSpPr/>
              <p:nvPr/>
            </p:nvSpPr>
            <p:spPr>
              <a:xfrm>
                <a:off x="1497075" y="2942692"/>
                <a:ext cx="152370" cy="96668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3037" extrusionOk="0">
                    <a:moveTo>
                      <a:pt x="3751" y="0"/>
                    </a:moveTo>
                    <a:cubicBezTo>
                      <a:pt x="3656" y="0"/>
                      <a:pt x="3584" y="72"/>
                      <a:pt x="3584" y="167"/>
                    </a:cubicBezTo>
                    <a:cubicBezTo>
                      <a:pt x="3584" y="250"/>
                      <a:pt x="3656" y="334"/>
                      <a:pt x="3751" y="334"/>
                    </a:cubicBezTo>
                    <a:lnTo>
                      <a:pt x="4215" y="334"/>
                    </a:lnTo>
                    <a:lnTo>
                      <a:pt x="2465" y="2072"/>
                    </a:lnTo>
                    <a:lnTo>
                      <a:pt x="1727" y="1322"/>
                    </a:lnTo>
                    <a:cubicBezTo>
                      <a:pt x="1697" y="1292"/>
                      <a:pt x="1656" y="1277"/>
                      <a:pt x="1614" y="1277"/>
                    </a:cubicBezTo>
                    <a:cubicBezTo>
                      <a:pt x="1572" y="1277"/>
                      <a:pt x="1531" y="1292"/>
                      <a:pt x="1501" y="1322"/>
                    </a:cubicBezTo>
                    <a:lnTo>
                      <a:pt x="60" y="2774"/>
                    </a:lnTo>
                    <a:cubicBezTo>
                      <a:pt x="1" y="2834"/>
                      <a:pt x="1" y="2929"/>
                      <a:pt x="60" y="2989"/>
                    </a:cubicBezTo>
                    <a:cubicBezTo>
                      <a:pt x="84" y="3024"/>
                      <a:pt x="132" y="3036"/>
                      <a:pt x="179" y="3036"/>
                    </a:cubicBezTo>
                    <a:cubicBezTo>
                      <a:pt x="227" y="3036"/>
                      <a:pt x="251" y="3024"/>
                      <a:pt x="298" y="2989"/>
                    </a:cubicBezTo>
                    <a:lnTo>
                      <a:pt x="1632" y="1655"/>
                    </a:lnTo>
                    <a:lnTo>
                      <a:pt x="2382" y="2393"/>
                    </a:lnTo>
                    <a:cubicBezTo>
                      <a:pt x="2412" y="2423"/>
                      <a:pt x="2453" y="2438"/>
                      <a:pt x="2495" y="2438"/>
                    </a:cubicBezTo>
                    <a:cubicBezTo>
                      <a:pt x="2537" y="2438"/>
                      <a:pt x="2578" y="2423"/>
                      <a:pt x="2608" y="2393"/>
                    </a:cubicBezTo>
                    <a:lnTo>
                      <a:pt x="4465" y="536"/>
                    </a:lnTo>
                    <a:lnTo>
                      <a:pt x="4465" y="1000"/>
                    </a:lnTo>
                    <a:cubicBezTo>
                      <a:pt x="4465" y="1084"/>
                      <a:pt x="4537" y="1167"/>
                      <a:pt x="4632" y="1167"/>
                    </a:cubicBezTo>
                    <a:cubicBezTo>
                      <a:pt x="4715" y="1167"/>
                      <a:pt x="4787" y="1084"/>
                      <a:pt x="4787" y="1000"/>
                    </a:cubicBezTo>
                    <a:lnTo>
                      <a:pt x="4787" y="155"/>
                    </a:lnTo>
                    <a:cubicBezTo>
                      <a:pt x="4751" y="72"/>
                      <a:pt x="4692" y="0"/>
                      <a:pt x="45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63" name="Grafik 62" descr="Money outline">
              <a:extLst>
                <a:ext uri="{FF2B5EF4-FFF2-40B4-BE49-F238E27FC236}">
                  <a16:creationId xmlns:a16="http://schemas.microsoft.com/office/drawing/2014/main" id="{6AA91449-F0BD-2E06-C2EB-466A7B884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933971" y="4351200"/>
              <a:ext cx="444321" cy="444321"/>
            </a:xfrm>
            <a:prstGeom prst="rect">
              <a:avLst/>
            </a:prstGeom>
          </p:spPr>
        </p:pic>
        <p:pic>
          <p:nvPicPr>
            <p:cNvPr id="65" name="Grafik 64" descr="Mandala outline">
              <a:extLst>
                <a:ext uri="{FF2B5EF4-FFF2-40B4-BE49-F238E27FC236}">
                  <a16:creationId xmlns:a16="http://schemas.microsoft.com/office/drawing/2014/main" id="{67509894-9FAE-8944-CEBD-14055F674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487462" y="3770882"/>
              <a:ext cx="554043" cy="554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2360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65280A3-16C3-ACF5-6FC9-458E8CCD580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924576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95" imgH="394" progId="TCLayout.ActiveDocument.1">
                  <p:embed/>
                </p:oleObj>
              </mc:Choice>
              <mc:Fallback>
                <p:oleObj name="think-cell Folie" r:id="rId3" imgW="395" imgH="394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65280A3-16C3-ACF5-6FC9-458E8CCD58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el 4">
            <a:extLst>
              <a:ext uri="{FF2B5EF4-FFF2-40B4-BE49-F238E27FC236}">
                <a16:creationId xmlns:a16="http://schemas.microsoft.com/office/drawing/2014/main" id="{0EFB477B-4E8C-28BA-48B0-D5A2A688C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de-DE" dirty="0" err="1"/>
              <a:t>Selection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2C83B4F-4A0E-A6C2-B8DE-37E2E79F5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011" y="989475"/>
            <a:ext cx="4708514" cy="1811884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94762459-6BC2-B0E3-7072-4B830CC6DC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866" y="2906080"/>
            <a:ext cx="4966804" cy="201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791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Here’s what you’ll find in this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 dirty="0"/>
              <a:t>template: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slide structure based on a consulting sales pitch, which you can easily adapt to your needs. For more info on how to edit the template, please visit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dirty="0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 dirty="0"/>
              <a:t>or read our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 dirty="0">
                <a:solidFill>
                  <a:schemeClr val="accent2"/>
                </a:solidFill>
              </a:rPr>
              <a:t>.</a:t>
            </a:r>
            <a:endParaRPr dirty="0"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An assortment of illustrations that are suitable for use in the presentation can be found in the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 dirty="0"/>
              <a:t> slide.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 dirty="0"/>
              <a:t>slide, which you must keep so that proper credits for our design are given.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 dirty="0"/>
              <a:t>slide, where you’ll find links to all the elements used in the template.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 dirty="0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 dirty="0"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Final slides with: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The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 dirty="0"/>
              <a:t> used in the template.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More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 dirty="0"/>
              <a:t>, whose size and color can be edited.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Sets of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 dirty="0"/>
              <a:t> of the following themes: general, business, avatar, creative process, education, help &amp; support, medical, nature, performing arts, SEO &amp; marketing, and teamwork.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You can delete this slide when you’re done editing the presentation.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9D4735AC-29F3-6EF6-29A4-9F378893E6F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3723248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95" imgH="394" progId="TCLayout.ActiveDocument.1">
                  <p:embed/>
                </p:oleObj>
              </mc:Choice>
              <mc:Fallback>
                <p:oleObj name="think-cell Folie" r:id="rId4" imgW="395" imgH="394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9D4735AC-29F3-6EF6-29A4-9F378893E6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119726"/>
            <a:ext cx="3534300" cy="2949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de-DE" sz="1400" dirty="0"/>
              <a:t>Ein Einzelhändler möchte die </a:t>
            </a:r>
            <a:r>
              <a:rPr lang="de-DE" sz="1400" b="1" dirty="0"/>
              <a:t>Kaufgewohnheiten</a:t>
            </a:r>
            <a:r>
              <a:rPr lang="de-DE" sz="1400" dirty="0"/>
              <a:t> seiner Kunden </a:t>
            </a:r>
            <a:r>
              <a:rPr lang="de-DE" sz="1400" b="1" dirty="0"/>
              <a:t>besser verstehen</a:t>
            </a:r>
            <a:r>
              <a:rPr lang="de-DE" sz="1400" dirty="0"/>
              <a:t>, um personalisierte Marketing-Kampagnen und Angebote bereitstellen zu können</a:t>
            </a:r>
          </a:p>
          <a:p>
            <a:pPr marL="285750" indent="-285750"/>
            <a:endParaRPr lang="de-DE" sz="1400" dirty="0"/>
          </a:p>
          <a:p>
            <a:pPr marL="285750" indent="-285750"/>
            <a:r>
              <a:rPr lang="de-DE" sz="1400" dirty="0"/>
              <a:t>Damit möchte er eine </a:t>
            </a:r>
            <a:r>
              <a:rPr lang="de-DE" sz="1400" b="1" dirty="0"/>
              <a:t>Umsatzsteigerung</a:t>
            </a:r>
            <a:r>
              <a:rPr lang="de-DE" sz="1400" dirty="0"/>
              <a:t> erreichen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07125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Einführung in den use case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Webcast: Writing a Business Use Case in 7 Steps - IAG Consulting">
            <a:extLst>
              <a:ext uri="{FF2B5EF4-FFF2-40B4-BE49-F238E27FC236}">
                <a16:creationId xmlns:a16="http://schemas.microsoft.com/office/drawing/2014/main" id="{5C7C8DEC-F2B6-0A09-3309-DAA79700D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1884" y="1723272"/>
            <a:ext cx="2377422" cy="235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60B1730C-058F-0D7B-37CE-F3DE44F8A182}"/>
              </a:ext>
            </a:extLst>
          </p:cNvPr>
          <p:cNvSpPr/>
          <p:nvPr/>
        </p:nvSpPr>
        <p:spPr>
          <a:xfrm>
            <a:off x="5201884" y="1118198"/>
            <a:ext cx="2377422" cy="603545"/>
          </a:xfrm>
          <a:prstGeom prst="rect">
            <a:avLst/>
          </a:prstGeom>
          <a:solidFill>
            <a:srgbClr val="47A6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17723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9D4735AC-29F3-6EF6-29A4-9F378893E6F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9873857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95" imgH="394" progId="TCLayout.ActiveDocument.1">
                  <p:embed/>
                </p:oleObj>
              </mc:Choice>
              <mc:Fallback>
                <p:oleObj name="think-cell Folie" r:id="rId4" imgW="395" imgH="394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9D4735AC-29F3-6EF6-29A4-9F378893E6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119726"/>
            <a:ext cx="3534300" cy="2949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de-DE" sz="1400" dirty="0"/>
              <a:t>Wir möchten eine </a:t>
            </a:r>
            <a:r>
              <a:rPr lang="de-DE" sz="1400" b="1" dirty="0">
                <a:solidFill>
                  <a:srgbClr val="00CFCC"/>
                </a:solidFill>
              </a:rPr>
              <a:t>Market Basket Analysis</a:t>
            </a:r>
            <a:r>
              <a:rPr lang="de-DE" sz="1400" dirty="0">
                <a:solidFill>
                  <a:srgbClr val="00CFCC"/>
                </a:solidFill>
              </a:rPr>
              <a:t> </a:t>
            </a:r>
            <a:r>
              <a:rPr lang="de-DE" sz="1400" dirty="0"/>
              <a:t>durchführen, um die </a:t>
            </a:r>
            <a:r>
              <a:rPr lang="de-DE" sz="1400" b="1" dirty="0">
                <a:solidFill>
                  <a:srgbClr val="00CFCC"/>
                </a:solidFill>
              </a:rPr>
              <a:t>Kaufhistorien</a:t>
            </a:r>
            <a:r>
              <a:rPr lang="de-DE" sz="1400" dirty="0"/>
              <a:t> aller Kunden </a:t>
            </a:r>
            <a:r>
              <a:rPr lang="de-DE" sz="1400" b="1" dirty="0">
                <a:solidFill>
                  <a:srgbClr val="00CFCC"/>
                </a:solidFill>
              </a:rPr>
              <a:t>auszuwerten</a:t>
            </a:r>
            <a:r>
              <a:rPr lang="de-DE" sz="1400" dirty="0"/>
              <a:t> und auf der Basis der häufig zusammen gekauften Artikel ("Market </a:t>
            </a:r>
            <a:r>
              <a:rPr lang="de-DE" sz="1400" dirty="0" err="1"/>
              <a:t>Baskets</a:t>
            </a:r>
            <a:r>
              <a:rPr lang="de-DE" sz="1400" dirty="0"/>
              <a:t>") </a:t>
            </a:r>
            <a:r>
              <a:rPr lang="de-DE" sz="1400" b="1" dirty="0">
                <a:solidFill>
                  <a:srgbClr val="00CFCC"/>
                </a:solidFill>
              </a:rPr>
              <a:t>assoziierte Regeln</a:t>
            </a:r>
            <a:r>
              <a:rPr lang="de-DE" sz="1400" b="1" dirty="0"/>
              <a:t> </a:t>
            </a:r>
            <a:r>
              <a:rPr lang="de-DE" sz="1400" dirty="0"/>
              <a:t>zu erstellen</a:t>
            </a:r>
          </a:p>
          <a:p>
            <a:pPr marL="285750" indent="-285750"/>
            <a:endParaRPr lang="de-DE" sz="1400" dirty="0"/>
          </a:p>
          <a:p>
            <a:pPr marL="285750" indent="-285750"/>
            <a:r>
              <a:rPr lang="de-DE" sz="1400" dirty="0"/>
              <a:t>Die Analyse soll beispielsweise zeigen, dass Kunden, die ein gewisses Produkt (z.B. Kaffee) kaufen, oft auch ähnliche Produkte (z.B. Milch) in Verbindung kaufen</a:t>
            </a:r>
          </a:p>
          <a:p>
            <a:pPr marL="285750" indent="-285750"/>
            <a:endParaRPr lang="de-DE" sz="1400"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07125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ruppieren 494">
            <a:extLst>
              <a:ext uri="{FF2B5EF4-FFF2-40B4-BE49-F238E27FC236}">
                <a16:creationId xmlns:a16="http://schemas.microsoft.com/office/drawing/2014/main" id="{D5BB797C-C984-01CE-1CD1-B12B65F83EB6}"/>
              </a:ext>
            </a:extLst>
          </p:cNvPr>
          <p:cNvGrpSpPr/>
          <p:nvPr/>
        </p:nvGrpSpPr>
        <p:grpSpPr>
          <a:xfrm>
            <a:off x="5953396" y="1193218"/>
            <a:ext cx="874400" cy="2792320"/>
            <a:chOff x="3861131" y="998675"/>
            <a:chExt cx="1226338" cy="3916203"/>
          </a:xfrm>
        </p:grpSpPr>
        <p:sp>
          <p:nvSpPr>
            <p:cNvPr id="496" name="Rechteck 495">
              <a:extLst>
                <a:ext uri="{FF2B5EF4-FFF2-40B4-BE49-F238E27FC236}">
                  <a16:creationId xmlns:a16="http://schemas.microsoft.com/office/drawing/2014/main" id="{50BC5244-BFBA-D18A-3637-847AD6E20F4D}"/>
                </a:ext>
              </a:extLst>
            </p:cNvPr>
            <p:cNvSpPr/>
            <p:nvPr/>
          </p:nvSpPr>
          <p:spPr>
            <a:xfrm rot="2692725">
              <a:off x="4026337" y="2508465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7" name="Rechteck 496">
              <a:extLst>
                <a:ext uri="{FF2B5EF4-FFF2-40B4-BE49-F238E27FC236}">
                  <a16:creationId xmlns:a16="http://schemas.microsoft.com/office/drawing/2014/main" id="{EE2C9AA5-3748-F465-1F90-D2AD2DA955FE}"/>
                </a:ext>
              </a:extLst>
            </p:cNvPr>
            <p:cNvSpPr/>
            <p:nvPr/>
          </p:nvSpPr>
          <p:spPr>
            <a:xfrm rot="2692725">
              <a:off x="4026337" y="3600773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8" name="Rechteck 497">
              <a:extLst>
                <a:ext uri="{FF2B5EF4-FFF2-40B4-BE49-F238E27FC236}">
                  <a16:creationId xmlns:a16="http://schemas.microsoft.com/office/drawing/2014/main" id="{A2D31473-126C-23AB-DB76-F3ADB0135BD2}"/>
                </a:ext>
              </a:extLst>
            </p:cNvPr>
            <p:cNvSpPr/>
            <p:nvPr/>
          </p:nvSpPr>
          <p:spPr>
            <a:xfrm rot="8100000">
              <a:off x="3995672" y="4173401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9" name="Rechteck 498">
              <a:extLst>
                <a:ext uri="{FF2B5EF4-FFF2-40B4-BE49-F238E27FC236}">
                  <a16:creationId xmlns:a16="http://schemas.microsoft.com/office/drawing/2014/main" id="{3C71F541-E788-80EC-CCAE-0474573801A6}"/>
                </a:ext>
              </a:extLst>
            </p:cNvPr>
            <p:cNvSpPr/>
            <p:nvPr/>
          </p:nvSpPr>
          <p:spPr>
            <a:xfrm rot="8100000">
              <a:off x="3990378" y="3054620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0" name="Rechteck 499">
              <a:extLst>
                <a:ext uri="{FF2B5EF4-FFF2-40B4-BE49-F238E27FC236}">
                  <a16:creationId xmlns:a16="http://schemas.microsoft.com/office/drawing/2014/main" id="{6AA8D7B9-57A2-1CF2-AEB1-27B0C9D2A2E7}"/>
                </a:ext>
              </a:extLst>
            </p:cNvPr>
            <p:cNvSpPr/>
            <p:nvPr/>
          </p:nvSpPr>
          <p:spPr>
            <a:xfrm rot="8100000">
              <a:off x="3998304" y="1949416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1" name="Rechteck 500">
              <a:extLst>
                <a:ext uri="{FF2B5EF4-FFF2-40B4-BE49-F238E27FC236}">
                  <a16:creationId xmlns:a16="http://schemas.microsoft.com/office/drawing/2014/main" id="{11E898CF-EF6B-D014-5929-BEDF17C4D7CF}"/>
                </a:ext>
              </a:extLst>
            </p:cNvPr>
            <p:cNvSpPr/>
            <p:nvPr/>
          </p:nvSpPr>
          <p:spPr>
            <a:xfrm rot="2692725">
              <a:off x="4026338" y="1381330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2" name="Flussdiagramm: Alternativer Prozess 501">
              <a:extLst>
                <a:ext uri="{FF2B5EF4-FFF2-40B4-BE49-F238E27FC236}">
                  <a16:creationId xmlns:a16="http://schemas.microsoft.com/office/drawing/2014/main" id="{3EFBFBCB-AA4C-A059-00EC-35987A4B7B09}"/>
                </a:ext>
              </a:extLst>
            </p:cNvPr>
            <p:cNvSpPr/>
            <p:nvPr/>
          </p:nvSpPr>
          <p:spPr>
            <a:xfrm rot="2700000">
              <a:off x="3861131" y="998675"/>
              <a:ext cx="612000" cy="612000"/>
            </a:xfrm>
            <a:prstGeom prst="flowChartAlternateProcess">
              <a:avLst/>
            </a:prstGeom>
            <a:solidFill>
              <a:srgbClr val="00C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3" name="Flussdiagramm: Alternativer Prozess 502">
              <a:extLst>
                <a:ext uri="{FF2B5EF4-FFF2-40B4-BE49-F238E27FC236}">
                  <a16:creationId xmlns:a16="http://schemas.microsoft.com/office/drawing/2014/main" id="{FE58C295-C474-FFBA-780D-26B43C5BCA7C}"/>
                </a:ext>
              </a:extLst>
            </p:cNvPr>
            <p:cNvSpPr/>
            <p:nvPr/>
          </p:nvSpPr>
          <p:spPr>
            <a:xfrm rot="2700000">
              <a:off x="4416951" y="1544570"/>
              <a:ext cx="612000" cy="612000"/>
            </a:xfrm>
            <a:prstGeom prst="flowChartAlternateProcess">
              <a:avLst/>
            </a:prstGeom>
            <a:solidFill>
              <a:srgbClr val="00C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4" name="Flussdiagramm: Alternativer Prozess 503">
              <a:extLst>
                <a:ext uri="{FF2B5EF4-FFF2-40B4-BE49-F238E27FC236}">
                  <a16:creationId xmlns:a16="http://schemas.microsoft.com/office/drawing/2014/main" id="{D9FA8D9F-3A17-4D41-292F-235445B5FF33}"/>
                </a:ext>
              </a:extLst>
            </p:cNvPr>
            <p:cNvSpPr/>
            <p:nvPr/>
          </p:nvSpPr>
          <p:spPr>
            <a:xfrm rot="2700000">
              <a:off x="3861132" y="2100079"/>
              <a:ext cx="612000" cy="612000"/>
            </a:xfrm>
            <a:prstGeom prst="flowChartAlternateProcess">
              <a:avLst/>
            </a:prstGeom>
            <a:solidFill>
              <a:srgbClr val="FF9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5" name="Flussdiagramm: Alternativer Prozess 504">
              <a:extLst>
                <a:ext uri="{FF2B5EF4-FFF2-40B4-BE49-F238E27FC236}">
                  <a16:creationId xmlns:a16="http://schemas.microsoft.com/office/drawing/2014/main" id="{083EF45A-D5FC-A19A-B0D5-EED13913E5D9}"/>
                </a:ext>
              </a:extLst>
            </p:cNvPr>
            <p:cNvSpPr/>
            <p:nvPr/>
          </p:nvSpPr>
          <p:spPr>
            <a:xfrm rot="2700000">
              <a:off x="4426465" y="2645972"/>
              <a:ext cx="612000" cy="612000"/>
            </a:xfrm>
            <a:prstGeom prst="flowChartAlternateProcess">
              <a:avLst/>
            </a:prstGeom>
            <a:solidFill>
              <a:srgbClr val="FF9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48" name="Flussdiagramm: Alternativer Prozess 2047">
              <a:extLst>
                <a:ext uri="{FF2B5EF4-FFF2-40B4-BE49-F238E27FC236}">
                  <a16:creationId xmlns:a16="http://schemas.microsoft.com/office/drawing/2014/main" id="{5B96F45A-8C80-03B3-CA53-F8CD0E070CDE}"/>
                </a:ext>
              </a:extLst>
            </p:cNvPr>
            <p:cNvSpPr/>
            <p:nvPr/>
          </p:nvSpPr>
          <p:spPr>
            <a:xfrm rot="2700000">
              <a:off x="3861131" y="3201480"/>
              <a:ext cx="612000" cy="612000"/>
            </a:xfrm>
            <a:prstGeom prst="flowChartAlternateProcess">
              <a:avLst/>
            </a:prstGeom>
            <a:solidFill>
              <a:srgbClr val="FF9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49" name="Flussdiagramm: Alternativer Prozess 2048">
              <a:extLst>
                <a:ext uri="{FF2B5EF4-FFF2-40B4-BE49-F238E27FC236}">
                  <a16:creationId xmlns:a16="http://schemas.microsoft.com/office/drawing/2014/main" id="{0E3BB711-DDBC-2284-A25F-0606F56F057A}"/>
                </a:ext>
              </a:extLst>
            </p:cNvPr>
            <p:cNvSpPr/>
            <p:nvPr/>
          </p:nvSpPr>
          <p:spPr>
            <a:xfrm rot="2700000">
              <a:off x="4458484" y="3747371"/>
              <a:ext cx="612000" cy="612000"/>
            </a:xfrm>
            <a:prstGeom prst="flowChartAlternateProcess">
              <a:avLst/>
            </a:prstGeom>
            <a:solidFill>
              <a:srgbClr val="E898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1" name="Flussdiagramm: Alternativer Prozess 2050">
              <a:extLst>
                <a:ext uri="{FF2B5EF4-FFF2-40B4-BE49-F238E27FC236}">
                  <a16:creationId xmlns:a16="http://schemas.microsoft.com/office/drawing/2014/main" id="{748297F7-575B-FDE5-E22B-7805EB8C2554}"/>
                </a:ext>
              </a:extLst>
            </p:cNvPr>
            <p:cNvSpPr/>
            <p:nvPr/>
          </p:nvSpPr>
          <p:spPr>
            <a:xfrm rot="2700000">
              <a:off x="3861132" y="4302878"/>
              <a:ext cx="612000" cy="612000"/>
            </a:xfrm>
            <a:prstGeom prst="flowChartAlternateProcess">
              <a:avLst/>
            </a:prstGeom>
            <a:solidFill>
              <a:srgbClr val="E898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3" name="Flussdiagramm: Alternativer Prozess 2052">
              <a:extLst>
                <a:ext uri="{FF2B5EF4-FFF2-40B4-BE49-F238E27FC236}">
                  <a16:creationId xmlns:a16="http://schemas.microsoft.com/office/drawing/2014/main" id="{396544FF-09FC-EA95-5449-1DD588D69F67}"/>
                </a:ext>
              </a:extLst>
            </p:cNvPr>
            <p:cNvSpPr/>
            <p:nvPr/>
          </p:nvSpPr>
          <p:spPr>
            <a:xfrm rot="2700000">
              <a:off x="3891438" y="1028198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4" name="Flussdiagramm: Alternativer Prozess 2053">
              <a:extLst>
                <a:ext uri="{FF2B5EF4-FFF2-40B4-BE49-F238E27FC236}">
                  <a16:creationId xmlns:a16="http://schemas.microsoft.com/office/drawing/2014/main" id="{5BD4945A-8899-0CD8-2481-1ED1FD3BEBCE}"/>
                </a:ext>
              </a:extLst>
            </p:cNvPr>
            <p:cNvSpPr/>
            <p:nvPr/>
          </p:nvSpPr>
          <p:spPr>
            <a:xfrm rot="2700000">
              <a:off x="4449321" y="1574876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5" name="Flussdiagramm: Alternativer Prozess 2054">
              <a:extLst>
                <a:ext uri="{FF2B5EF4-FFF2-40B4-BE49-F238E27FC236}">
                  <a16:creationId xmlns:a16="http://schemas.microsoft.com/office/drawing/2014/main" id="{93B04E16-1FD2-4E9A-AB77-DEFD3B358A7E}"/>
                </a:ext>
              </a:extLst>
            </p:cNvPr>
            <p:cNvSpPr/>
            <p:nvPr/>
          </p:nvSpPr>
          <p:spPr>
            <a:xfrm rot="2700000">
              <a:off x="3891438" y="2133312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6" name="Flussdiagramm: Alternativer Prozess 2055">
              <a:extLst>
                <a:ext uri="{FF2B5EF4-FFF2-40B4-BE49-F238E27FC236}">
                  <a16:creationId xmlns:a16="http://schemas.microsoft.com/office/drawing/2014/main" id="{4DAA40AD-3243-B476-8F1E-BFF32B1989B8}"/>
                </a:ext>
              </a:extLst>
            </p:cNvPr>
            <p:cNvSpPr/>
            <p:nvPr/>
          </p:nvSpPr>
          <p:spPr>
            <a:xfrm rot="2700000">
              <a:off x="4461161" y="2671693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7" name="Flussdiagramm: Alternativer Prozess 2056">
              <a:extLst>
                <a:ext uri="{FF2B5EF4-FFF2-40B4-BE49-F238E27FC236}">
                  <a16:creationId xmlns:a16="http://schemas.microsoft.com/office/drawing/2014/main" id="{F0943BAF-39B3-B519-D742-1609A2FF4929}"/>
                </a:ext>
              </a:extLst>
            </p:cNvPr>
            <p:cNvSpPr/>
            <p:nvPr/>
          </p:nvSpPr>
          <p:spPr>
            <a:xfrm rot="2700000">
              <a:off x="3891437" y="3237316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8" name="Flussdiagramm: Alternativer Prozess 2057">
              <a:extLst>
                <a:ext uri="{FF2B5EF4-FFF2-40B4-BE49-F238E27FC236}">
                  <a16:creationId xmlns:a16="http://schemas.microsoft.com/office/drawing/2014/main" id="{126249FF-A719-C72D-6AAC-28FFFC7C768D}"/>
                </a:ext>
              </a:extLst>
            </p:cNvPr>
            <p:cNvSpPr/>
            <p:nvPr/>
          </p:nvSpPr>
          <p:spPr>
            <a:xfrm rot="2700000">
              <a:off x="4492488" y="3784248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59" name="Flussdiagramm: Alternativer Prozess 2058">
              <a:extLst>
                <a:ext uri="{FF2B5EF4-FFF2-40B4-BE49-F238E27FC236}">
                  <a16:creationId xmlns:a16="http://schemas.microsoft.com/office/drawing/2014/main" id="{5E65A6F9-0836-68A7-E8DC-E716A0D8F522}"/>
                </a:ext>
              </a:extLst>
            </p:cNvPr>
            <p:cNvSpPr/>
            <p:nvPr/>
          </p:nvSpPr>
          <p:spPr>
            <a:xfrm rot="2700000">
              <a:off x="3891437" y="4333186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060" name="Google Shape;9903;p58">
              <a:extLst>
                <a:ext uri="{FF2B5EF4-FFF2-40B4-BE49-F238E27FC236}">
                  <a16:creationId xmlns:a16="http://schemas.microsoft.com/office/drawing/2014/main" id="{5B3F2714-4562-26F8-6F40-1CB40994E645}"/>
                </a:ext>
              </a:extLst>
            </p:cNvPr>
            <p:cNvGrpSpPr/>
            <p:nvPr/>
          </p:nvGrpSpPr>
          <p:grpSpPr>
            <a:xfrm>
              <a:off x="3969198" y="1151132"/>
              <a:ext cx="372835" cy="342573"/>
              <a:chOff x="1952836" y="2774422"/>
              <a:chExt cx="372835" cy="342573"/>
            </a:xfrm>
            <a:solidFill>
              <a:schemeClr val="bg1"/>
            </a:solidFill>
          </p:grpSpPr>
          <p:sp>
            <p:nvSpPr>
              <p:cNvPr id="2079" name="Google Shape;9904;p58">
                <a:extLst>
                  <a:ext uri="{FF2B5EF4-FFF2-40B4-BE49-F238E27FC236}">
                    <a16:creationId xmlns:a16="http://schemas.microsoft.com/office/drawing/2014/main" id="{853D40FB-F8F6-4E95-0FB4-DB610E4CB453}"/>
                  </a:ext>
                </a:extLst>
              </p:cNvPr>
              <p:cNvSpPr/>
              <p:nvPr/>
            </p:nvSpPr>
            <p:spPr>
              <a:xfrm>
                <a:off x="2076490" y="3057581"/>
                <a:ext cx="40869" cy="4086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3" y="346"/>
                    </a:moveTo>
                    <a:cubicBezTo>
                      <a:pt x="810" y="346"/>
                      <a:pt x="941" y="477"/>
                      <a:pt x="941" y="644"/>
                    </a:cubicBezTo>
                    <a:cubicBezTo>
                      <a:pt x="941" y="811"/>
                      <a:pt x="810" y="941"/>
                      <a:pt x="643" y="941"/>
                    </a:cubicBezTo>
                    <a:cubicBezTo>
                      <a:pt x="476" y="941"/>
                      <a:pt x="345" y="811"/>
                      <a:pt x="345" y="644"/>
                    </a:cubicBezTo>
                    <a:cubicBezTo>
                      <a:pt x="345" y="477"/>
                      <a:pt x="476" y="346"/>
                      <a:pt x="643" y="346"/>
                    </a:cubicBezTo>
                    <a:close/>
                    <a:moveTo>
                      <a:pt x="643" y="1"/>
                    </a:moveTo>
                    <a:cubicBezTo>
                      <a:pt x="286" y="1"/>
                      <a:pt x="0" y="287"/>
                      <a:pt x="0" y="644"/>
                    </a:cubicBezTo>
                    <a:cubicBezTo>
                      <a:pt x="0" y="1001"/>
                      <a:pt x="286" y="1287"/>
                      <a:pt x="643" y="1287"/>
                    </a:cubicBezTo>
                    <a:cubicBezTo>
                      <a:pt x="1000" y="1287"/>
                      <a:pt x="1286" y="1001"/>
                      <a:pt x="1286" y="644"/>
                    </a:cubicBezTo>
                    <a:cubicBezTo>
                      <a:pt x="1286" y="287"/>
                      <a:pt x="1000" y="1"/>
                      <a:pt x="6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9905;p58">
                <a:extLst>
                  <a:ext uri="{FF2B5EF4-FFF2-40B4-BE49-F238E27FC236}">
                    <a16:creationId xmlns:a16="http://schemas.microsoft.com/office/drawing/2014/main" id="{0FB4828F-4C94-97C0-6E11-C6E51E933AC4}"/>
                  </a:ext>
                </a:extLst>
              </p:cNvPr>
              <p:cNvSpPr/>
              <p:nvPr/>
            </p:nvSpPr>
            <p:spPr>
              <a:xfrm>
                <a:off x="2208432" y="3057581"/>
                <a:ext cx="40869" cy="4086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3" y="346"/>
                    </a:moveTo>
                    <a:cubicBezTo>
                      <a:pt x="810" y="346"/>
                      <a:pt x="941" y="477"/>
                      <a:pt x="941" y="644"/>
                    </a:cubicBezTo>
                    <a:cubicBezTo>
                      <a:pt x="941" y="811"/>
                      <a:pt x="810" y="941"/>
                      <a:pt x="643" y="941"/>
                    </a:cubicBezTo>
                    <a:cubicBezTo>
                      <a:pt x="477" y="941"/>
                      <a:pt x="346" y="811"/>
                      <a:pt x="346" y="644"/>
                    </a:cubicBezTo>
                    <a:cubicBezTo>
                      <a:pt x="346" y="477"/>
                      <a:pt x="477" y="346"/>
                      <a:pt x="643" y="346"/>
                    </a:cubicBezTo>
                    <a:close/>
                    <a:moveTo>
                      <a:pt x="643" y="1"/>
                    </a:moveTo>
                    <a:cubicBezTo>
                      <a:pt x="286" y="1"/>
                      <a:pt x="0" y="287"/>
                      <a:pt x="0" y="644"/>
                    </a:cubicBezTo>
                    <a:cubicBezTo>
                      <a:pt x="0" y="1001"/>
                      <a:pt x="286" y="1287"/>
                      <a:pt x="643" y="1287"/>
                    </a:cubicBezTo>
                    <a:cubicBezTo>
                      <a:pt x="1001" y="1287"/>
                      <a:pt x="1286" y="1001"/>
                      <a:pt x="1286" y="644"/>
                    </a:cubicBezTo>
                    <a:cubicBezTo>
                      <a:pt x="1286" y="287"/>
                      <a:pt x="1001" y="1"/>
                      <a:pt x="6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9906;p58">
                <a:extLst>
                  <a:ext uri="{FF2B5EF4-FFF2-40B4-BE49-F238E27FC236}">
                    <a16:creationId xmlns:a16="http://schemas.microsoft.com/office/drawing/2014/main" id="{7DB16960-5CC3-9D47-EE92-A03BB354F513}"/>
                  </a:ext>
                </a:extLst>
              </p:cNvPr>
              <p:cNvSpPr/>
              <p:nvPr/>
            </p:nvSpPr>
            <p:spPr>
              <a:xfrm>
                <a:off x="1952836" y="2774422"/>
                <a:ext cx="372835" cy="342573"/>
              </a:xfrm>
              <a:custGeom>
                <a:avLst/>
                <a:gdLst/>
                <a:ahLst/>
                <a:cxnLst/>
                <a:rect l="l" t="t" r="r" b="b"/>
                <a:pathLst>
                  <a:path w="11741" h="10788" extrusionOk="0">
                    <a:moveTo>
                      <a:pt x="5382" y="1988"/>
                    </a:moveTo>
                    <a:lnTo>
                      <a:pt x="5382" y="3001"/>
                    </a:lnTo>
                    <a:lnTo>
                      <a:pt x="4359" y="3001"/>
                    </a:lnTo>
                    <a:lnTo>
                      <a:pt x="4359" y="1988"/>
                    </a:lnTo>
                    <a:close/>
                    <a:moveTo>
                      <a:pt x="6752" y="1988"/>
                    </a:moveTo>
                    <a:lnTo>
                      <a:pt x="6752" y="3001"/>
                    </a:lnTo>
                    <a:lnTo>
                      <a:pt x="5728" y="3001"/>
                    </a:lnTo>
                    <a:lnTo>
                      <a:pt x="5728" y="1988"/>
                    </a:lnTo>
                    <a:close/>
                    <a:moveTo>
                      <a:pt x="8121" y="1988"/>
                    </a:moveTo>
                    <a:lnTo>
                      <a:pt x="8121" y="3001"/>
                    </a:lnTo>
                    <a:lnTo>
                      <a:pt x="7097" y="3001"/>
                    </a:lnTo>
                    <a:lnTo>
                      <a:pt x="7097" y="1988"/>
                    </a:lnTo>
                    <a:close/>
                    <a:moveTo>
                      <a:pt x="9490" y="1988"/>
                    </a:moveTo>
                    <a:lnTo>
                      <a:pt x="9490" y="3001"/>
                    </a:lnTo>
                    <a:lnTo>
                      <a:pt x="8466" y="3001"/>
                    </a:lnTo>
                    <a:lnTo>
                      <a:pt x="8466" y="1988"/>
                    </a:lnTo>
                    <a:close/>
                    <a:moveTo>
                      <a:pt x="10324" y="1988"/>
                    </a:moveTo>
                    <a:lnTo>
                      <a:pt x="10085" y="3001"/>
                    </a:lnTo>
                    <a:lnTo>
                      <a:pt x="9847" y="3001"/>
                    </a:lnTo>
                    <a:lnTo>
                      <a:pt x="9847" y="1988"/>
                    </a:lnTo>
                    <a:close/>
                    <a:moveTo>
                      <a:pt x="4001" y="2000"/>
                    </a:moveTo>
                    <a:lnTo>
                      <a:pt x="4001" y="3012"/>
                    </a:lnTo>
                    <a:lnTo>
                      <a:pt x="3311" y="3012"/>
                    </a:lnTo>
                    <a:lnTo>
                      <a:pt x="2965" y="2000"/>
                    </a:lnTo>
                    <a:close/>
                    <a:moveTo>
                      <a:pt x="10014" y="3334"/>
                    </a:moveTo>
                    <a:lnTo>
                      <a:pt x="9847" y="4048"/>
                    </a:lnTo>
                    <a:lnTo>
                      <a:pt x="9847" y="3334"/>
                    </a:lnTo>
                    <a:close/>
                    <a:moveTo>
                      <a:pt x="4013" y="3334"/>
                    </a:moveTo>
                    <a:lnTo>
                      <a:pt x="4013" y="4370"/>
                    </a:lnTo>
                    <a:lnTo>
                      <a:pt x="3823" y="4370"/>
                    </a:lnTo>
                    <a:lnTo>
                      <a:pt x="3454" y="3334"/>
                    </a:lnTo>
                    <a:close/>
                    <a:moveTo>
                      <a:pt x="5371" y="3334"/>
                    </a:moveTo>
                    <a:lnTo>
                      <a:pt x="5371" y="4370"/>
                    </a:lnTo>
                    <a:lnTo>
                      <a:pt x="4347" y="4370"/>
                    </a:lnTo>
                    <a:lnTo>
                      <a:pt x="4347" y="3334"/>
                    </a:lnTo>
                    <a:close/>
                    <a:moveTo>
                      <a:pt x="6752" y="3334"/>
                    </a:moveTo>
                    <a:lnTo>
                      <a:pt x="6752" y="4370"/>
                    </a:lnTo>
                    <a:lnTo>
                      <a:pt x="5728" y="4370"/>
                    </a:lnTo>
                    <a:lnTo>
                      <a:pt x="5728" y="3334"/>
                    </a:lnTo>
                    <a:close/>
                    <a:moveTo>
                      <a:pt x="8121" y="3358"/>
                    </a:moveTo>
                    <a:lnTo>
                      <a:pt x="8121" y="4382"/>
                    </a:lnTo>
                    <a:lnTo>
                      <a:pt x="7097" y="4382"/>
                    </a:lnTo>
                    <a:lnTo>
                      <a:pt x="7097" y="3358"/>
                    </a:lnTo>
                    <a:close/>
                    <a:moveTo>
                      <a:pt x="9514" y="3358"/>
                    </a:moveTo>
                    <a:lnTo>
                      <a:pt x="9514" y="4382"/>
                    </a:lnTo>
                    <a:lnTo>
                      <a:pt x="8478" y="4382"/>
                    </a:lnTo>
                    <a:lnTo>
                      <a:pt x="8478" y="3358"/>
                    </a:lnTo>
                    <a:close/>
                    <a:moveTo>
                      <a:pt x="4001" y="4727"/>
                    </a:moveTo>
                    <a:lnTo>
                      <a:pt x="4001" y="4941"/>
                    </a:lnTo>
                    <a:lnTo>
                      <a:pt x="3930" y="4727"/>
                    </a:lnTo>
                    <a:close/>
                    <a:moveTo>
                      <a:pt x="5371" y="4715"/>
                    </a:moveTo>
                    <a:lnTo>
                      <a:pt x="5371" y="5525"/>
                    </a:lnTo>
                    <a:cubicBezTo>
                      <a:pt x="5297" y="5521"/>
                      <a:pt x="5230" y="5520"/>
                      <a:pt x="5167" y="5520"/>
                    </a:cubicBezTo>
                    <a:cubicBezTo>
                      <a:pt x="5049" y="5520"/>
                      <a:pt x="4947" y="5524"/>
                      <a:pt x="4854" y="5524"/>
                    </a:cubicBezTo>
                    <a:cubicBezTo>
                      <a:pt x="4666" y="5524"/>
                      <a:pt x="4516" y="5507"/>
                      <a:pt x="4347" y="5406"/>
                    </a:cubicBezTo>
                    <a:lnTo>
                      <a:pt x="4347" y="4715"/>
                    </a:lnTo>
                    <a:close/>
                    <a:moveTo>
                      <a:pt x="6752" y="4727"/>
                    </a:moveTo>
                    <a:lnTo>
                      <a:pt x="6752" y="5525"/>
                    </a:lnTo>
                    <a:lnTo>
                      <a:pt x="5728" y="5525"/>
                    </a:lnTo>
                    <a:lnTo>
                      <a:pt x="5728" y="4727"/>
                    </a:lnTo>
                    <a:close/>
                    <a:moveTo>
                      <a:pt x="8121" y="4727"/>
                    </a:moveTo>
                    <a:lnTo>
                      <a:pt x="8121" y="5525"/>
                    </a:lnTo>
                    <a:lnTo>
                      <a:pt x="7097" y="5525"/>
                    </a:lnTo>
                    <a:lnTo>
                      <a:pt x="7097" y="4727"/>
                    </a:lnTo>
                    <a:close/>
                    <a:moveTo>
                      <a:pt x="9490" y="4727"/>
                    </a:moveTo>
                    <a:lnTo>
                      <a:pt x="9490" y="5525"/>
                    </a:lnTo>
                    <a:lnTo>
                      <a:pt x="8466" y="5525"/>
                    </a:lnTo>
                    <a:lnTo>
                      <a:pt x="8466" y="4727"/>
                    </a:lnTo>
                    <a:close/>
                    <a:moveTo>
                      <a:pt x="4537" y="8680"/>
                    </a:moveTo>
                    <a:cubicBezTo>
                      <a:pt x="5025" y="8680"/>
                      <a:pt x="5418" y="9085"/>
                      <a:pt x="5418" y="9561"/>
                    </a:cubicBezTo>
                    <a:cubicBezTo>
                      <a:pt x="5418" y="10037"/>
                      <a:pt x="5025" y="10442"/>
                      <a:pt x="4537" y="10442"/>
                    </a:cubicBezTo>
                    <a:cubicBezTo>
                      <a:pt x="4049" y="10442"/>
                      <a:pt x="3656" y="10049"/>
                      <a:pt x="3656" y="9561"/>
                    </a:cubicBezTo>
                    <a:cubicBezTo>
                      <a:pt x="3656" y="9085"/>
                      <a:pt x="4049" y="8680"/>
                      <a:pt x="4537" y="8680"/>
                    </a:cubicBezTo>
                    <a:close/>
                    <a:moveTo>
                      <a:pt x="8692" y="8680"/>
                    </a:moveTo>
                    <a:cubicBezTo>
                      <a:pt x="9181" y="8680"/>
                      <a:pt x="9573" y="9085"/>
                      <a:pt x="9573" y="9561"/>
                    </a:cubicBezTo>
                    <a:cubicBezTo>
                      <a:pt x="9573" y="10037"/>
                      <a:pt x="9181" y="10442"/>
                      <a:pt x="8692" y="10442"/>
                    </a:cubicBezTo>
                    <a:cubicBezTo>
                      <a:pt x="8204" y="10442"/>
                      <a:pt x="7811" y="10049"/>
                      <a:pt x="7811" y="9561"/>
                    </a:cubicBezTo>
                    <a:cubicBezTo>
                      <a:pt x="7811" y="9085"/>
                      <a:pt x="8204" y="8680"/>
                      <a:pt x="8692" y="8680"/>
                    </a:cubicBezTo>
                    <a:close/>
                    <a:moveTo>
                      <a:pt x="620" y="0"/>
                    </a:moveTo>
                    <a:cubicBezTo>
                      <a:pt x="287" y="0"/>
                      <a:pt x="1" y="286"/>
                      <a:pt x="1" y="631"/>
                    </a:cubicBezTo>
                    <a:cubicBezTo>
                      <a:pt x="1" y="976"/>
                      <a:pt x="287" y="1250"/>
                      <a:pt x="620" y="1250"/>
                    </a:cubicBezTo>
                    <a:lnTo>
                      <a:pt x="1394" y="1250"/>
                    </a:lnTo>
                    <a:lnTo>
                      <a:pt x="2346" y="3965"/>
                    </a:lnTo>
                    <a:cubicBezTo>
                      <a:pt x="2374" y="4029"/>
                      <a:pt x="2444" y="4072"/>
                      <a:pt x="2513" y="4072"/>
                    </a:cubicBezTo>
                    <a:cubicBezTo>
                      <a:pt x="2533" y="4072"/>
                      <a:pt x="2553" y="4068"/>
                      <a:pt x="2573" y="4060"/>
                    </a:cubicBezTo>
                    <a:cubicBezTo>
                      <a:pt x="2668" y="4036"/>
                      <a:pt x="2704" y="3929"/>
                      <a:pt x="2680" y="3846"/>
                    </a:cubicBezTo>
                    <a:cubicBezTo>
                      <a:pt x="1739" y="1191"/>
                      <a:pt x="1692" y="1072"/>
                      <a:pt x="1692" y="1072"/>
                    </a:cubicBezTo>
                    <a:cubicBezTo>
                      <a:pt x="1656" y="965"/>
                      <a:pt x="1561" y="905"/>
                      <a:pt x="1441" y="905"/>
                    </a:cubicBezTo>
                    <a:lnTo>
                      <a:pt x="620" y="905"/>
                    </a:lnTo>
                    <a:cubicBezTo>
                      <a:pt x="465" y="905"/>
                      <a:pt x="346" y="774"/>
                      <a:pt x="346" y="631"/>
                    </a:cubicBezTo>
                    <a:cubicBezTo>
                      <a:pt x="346" y="464"/>
                      <a:pt x="477" y="345"/>
                      <a:pt x="620" y="345"/>
                    </a:cubicBezTo>
                    <a:lnTo>
                      <a:pt x="1441" y="345"/>
                    </a:lnTo>
                    <a:cubicBezTo>
                      <a:pt x="1787" y="345"/>
                      <a:pt x="2084" y="536"/>
                      <a:pt x="2215" y="845"/>
                    </a:cubicBezTo>
                    <a:cubicBezTo>
                      <a:pt x="2418" y="1429"/>
                      <a:pt x="3585" y="4703"/>
                      <a:pt x="3751" y="5191"/>
                    </a:cubicBezTo>
                    <a:cubicBezTo>
                      <a:pt x="3870" y="5548"/>
                      <a:pt x="4287" y="5882"/>
                      <a:pt x="4775" y="5882"/>
                    </a:cubicBezTo>
                    <a:lnTo>
                      <a:pt x="10978" y="5882"/>
                    </a:lnTo>
                    <a:cubicBezTo>
                      <a:pt x="11145" y="5882"/>
                      <a:pt x="11264" y="6013"/>
                      <a:pt x="11264" y="6168"/>
                    </a:cubicBezTo>
                    <a:cubicBezTo>
                      <a:pt x="11264" y="6322"/>
                      <a:pt x="11133" y="6441"/>
                      <a:pt x="10978" y="6441"/>
                    </a:cubicBezTo>
                    <a:lnTo>
                      <a:pt x="4775" y="6441"/>
                    </a:lnTo>
                    <a:cubicBezTo>
                      <a:pt x="4108" y="6441"/>
                      <a:pt x="3489" y="6049"/>
                      <a:pt x="3227" y="5417"/>
                    </a:cubicBezTo>
                    <a:lnTo>
                      <a:pt x="2882" y="4453"/>
                    </a:lnTo>
                    <a:cubicBezTo>
                      <a:pt x="2863" y="4377"/>
                      <a:pt x="2791" y="4339"/>
                      <a:pt x="2720" y="4339"/>
                    </a:cubicBezTo>
                    <a:cubicBezTo>
                      <a:pt x="2702" y="4339"/>
                      <a:pt x="2684" y="4341"/>
                      <a:pt x="2668" y="4346"/>
                    </a:cubicBezTo>
                    <a:cubicBezTo>
                      <a:pt x="2573" y="4382"/>
                      <a:pt x="2525" y="4477"/>
                      <a:pt x="2561" y="4572"/>
                    </a:cubicBezTo>
                    <a:cubicBezTo>
                      <a:pt x="2846" y="5275"/>
                      <a:pt x="2846" y="5596"/>
                      <a:pt x="3180" y="6013"/>
                    </a:cubicBezTo>
                    <a:lnTo>
                      <a:pt x="2799" y="6560"/>
                    </a:lnTo>
                    <a:cubicBezTo>
                      <a:pt x="2215" y="7394"/>
                      <a:pt x="2715" y="8549"/>
                      <a:pt x="3716" y="8680"/>
                    </a:cubicBezTo>
                    <a:cubicBezTo>
                      <a:pt x="2918" y="9418"/>
                      <a:pt x="3442" y="10787"/>
                      <a:pt x="4549" y="10787"/>
                    </a:cubicBezTo>
                    <a:cubicBezTo>
                      <a:pt x="5656" y="10787"/>
                      <a:pt x="6168" y="9454"/>
                      <a:pt x="5394" y="8692"/>
                    </a:cubicBezTo>
                    <a:lnTo>
                      <a:pt x="7871" y="8692"/>
                    </a:lnTo>
                    <a:cubicBezTo>
                      <a:pt x="7085" y="9454"/>
                      <a:pt x="7621" y="10787"/>
                      <a:pt x="8716" y="10787"/>
                    </a:cubicBezTo>
                    <a:cubicBezTo>
                      <a:pt x="9823" y="10787"/>
                      <a:pt x="10335" y="9454"/>
                      <a:pt x="9562" y="8692"/>
                    </a:cubicBezTo>
                    <a:lnTo>
                      <a:pt x="9788" y="8692"/>
                    </a:lnTo>
                    <a:cubicBezTo>
                      <a:pt x="10133" y="8692"/>
                      <a:pt x="10419" y="8406"/>
                      <a:pt x="10419" y="8073"/>
                    </a:cubicBezTo>
                    <a:cubicBezTo>
                      <a:pt x="10419" y="7727"/>
                      <a:pt x="10133" y="7442"/>
                      <a:pt x="9788" y="7442"/>
                    </a:cubicBezTo>
                    <a:lnTo>
                      <a:pt x="8228" y="7442"/>
                    </a:lnTo>
                    <a:cubicBezTo>
                      <a:pt x="8133" y="7442"/>
                      <a:pt x="8061" y="7513"/>
                      <a:pt x="8061" y="7608"/>
                    </a:cubicBezTo>
                    <a:cubicBezTo>
                      <a:pt x="8061" y="7692"/>
                      <a:pt x="8133" y="7775"/>
                      <a:pt x="8228" y="7775"/>
                    </a:cubicBezTo>
                    <a:lnTo>
                      <a:pt x="9788" y="7775"/>
                    </a:lnTo>
                    <a:cubicBezTo>
                      <a:pt x="9954" y="7775"/>
                      <a:pt x="10074" y="7906"/>
                      <a:pt x="10074" y="8049"/>
                    </a:cubicBezTo>
                    <a:cubicBezTo>
                      <a:pt x="10074" y="8215"/>
                      <a:pt x="9943" y="8335"/>
                      <a:pt x="9788" y="8335"/>
                    </a:cubicBezTo>
                    <a:lnTo>
                      <a:pt x="3930" y="8335"/>
                    </a:lnTo>
                    <a:cubicBezTo>
                      <a:pt x="3108" y="8335"/>
                      <a:pt x="2620" y="7418"/>
                      <a:pt x="3096" y="6739"/>
                    </a:cubicBezTo>
                    <a:lnTo>
                      <a:pt x="3442" y="6251"/>
                    </a:lnTo>
                    <a:cubicBezTo>
                      <a:pt x="3573" y="6382"/>
                      <a:pt x="3739" y="6489"/>
                      <a:pt x="3906" y="6560"/>
                    </a:cubicBezTo>
                    <a:lnTo>
                      <a:pt x="3573" y="7072"/>
                    </a:lnTo>
                    <a:cubicBezTo>
                      <a:pt x="3358" y="7370"/>
                      <a:pt x="3573" y="7775"/>
                      <a:pt x="3942" y="7775"/>
                    </a:cubicBezTo>
                    <a:lnTo>
                      <a:pt x="7609" y="7775"/>
                    </a:lnTo>
                    <a:cubicBezTo>
                      <a:pt x="7692" y="7775"/>
                      <a:pt x="7764" y="7692"/>
                      <a:pt x="7764" y="7608"/>
                    </a:cubicBezTo>
                    <a:cubicBezTo>
                      <a:pt x="7764" y="7513"/>
                      <a:pt x="7692" y="7442"/>
                      <a:pt x="7609" y="7442"/>
                    </a:cubicBezTo>
                    <a:lnTo>
                      <a:pt x="3942" y="7442"/>
                    </a:lnTo>
                    <a:cubicBezTo>
                      <a:pt x="3847" y="7442"/>
                      <a:pt x="3811" y="7334"/>
                      <a:pt x="3847" y="7263"/>
                    </a:cubicBezTo>
                    <a:lnTo>
                      <a:pt x="4251" y="6703"/>
                    </a:lnTo>
                    <a:cubicBezTo>
                      <a:pt x="4465" y="6762"/>
                      <a:pt x="4535" y="6775"/>
                      <a:pt x="5134" y="6775"/>
                    </a:cubicBezTo>
                    <a:cubicBezTo>
                      <a:pt x="5630" y="6775"/>
                      <a:pt x="6490" y="6766"/>
                      <a:pt x="8097" y="6766"/>
                    </a:cubicBezTo>
                    <a:cubicBezTo>
                      <a:pt x="8881" y="6766"/>
                      <a:pt x="9842" y="6768"/>
                      <a:pt x="11026" y="6775"/>
                    </a:cubicBezTo>
                    <a:cubicBezTo>
                      <a:pt x="11371" y="6775"/>
                      <a:pt x="11645" y="6489"/>
                      <a:pt x="11645" y="6144"/>
                    </a:cubicBezTo>
                    <a:cubicBezTo>
                      <a:pt x="11598" y="5810"/>
                      <a:pt x="11312" y="5525"/>
                      <a:pt x="10966" y="5525"/>
                    </a:cubicBezTo>
                    <a:lnTo>
                      <a:pt x="10788" y="5525"/>
                    </a:lnTo>
                    <a:lnTo>
                      <a:pt x="11598" y="2048"/>
                    </a:lnTo>
                    <a:cubicBezTo>
                      <a:pt x="11740" y="1393"/>
                      <a:pt x="11252" y="762"/>
                      <a:pt x="10562" y="762"/>
                    </a:cubicBezTo>
                    <a:lnTo>
                      <a:pt x="7252" y="762"/>
                    </a:lnTo>
                    <a:cubicBezTo>
                      <a:pt x="7156" y="762"/>
                      <a:pt x="7085" y="834"/>
                      <a:pt x="7085" y="929"/>
                    </a:cubicBezTo>
                    <a:cubicBezTo>
                      <a:pt x="7085" y="1012"/>
                      <a:pt x="7156" y="1096"/>
                      <a:pt x="7252" y="1096"/>
                    </a:cubicBezTo>
                    <a:lnTo>
                      <a:pt x="10562" y="1096"/>
                    </a:lnTo>
                    <a:cubicBezTo>
                      <a:pt x="11026" y="1096"/>
                      <a:pt x="11359" y="1524"/>
                      <a:pt x="11252" y="1953"/>
                    </a:cubicBezTo>
                    <a:lnTo>
                      <a:pt x="10431" y="5525"/>
                    </a:lnTo>
                    <a:lnTo>
                      <a:pt x="9847" y="5525"/>
                    </a:lnTo>
                    <a:cubicBezTo>
                      <a:pt x="9943" y="5144"/>
                      <a:pt x="10585" y="2369"/>
                      <a:pt x="10705" y="1869"/>
                    </a:cubicBezTo>
                    <a:cubicBezTo>
                      <a:pt x="10728" y="1762"/>
                      <a:pt x="10645" y="1655"/>
                      <a:pt x="10538" y="1655"/>
                    </a:cubicBezTo>
                    <a:lnTo>
                      <a:pt x="2858" y="1655"/>
                    </a:lnTo>
                    <a:lnTo>
                      <a:pt x="2668" y="1096"/>
                    </a:lnTo>
                    <a:lnTo>
                      <a:pt x="6621" y="1096"/>
                    </a:lnTo>
                    <a:cubicBezTo>
                      <a:pt x="6716" y="1096"/>
                      <a:pt x="6787" y="1012"/>
                      <a:pt x="6787" y="929"/>
                    </a:cubicBezTo>
                    <a:cubicBezTo>
                      <a:pt x="6787" y="834"/>
                      <a:pt x="6716" y="762"/>
                      <a:pt x="6621" y="762"/>
                    </a:cubicBezTo>
                    <a:lnTo>
                      <a:pt x="2549" y="762"/>
                    </a:lnTo>
                    <a:cubicBezTo>
                      <a:pt x="2394" y="334"/>
                      <a:pt x="1965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061" name="Picture 4" descr="Market Basket Analysis">
              <a:extLst>
                <a:ext uri="{FF2B5EF4-FFF2-40B4-BE49-F238E27FC236}">
                  <a16:creationId xmlns:a16="http://schemas.microsoft.com/office/drawing/2014/main" id="{1EE813CD-CDF1-EDCE-6D86-C9C94962ED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3571" l="9871" r="89968">
                          <a14:foregroundMark x1="40939" y1="10238" x2="45955" y2="10238"/>
                          <a14:foregroundMark x1="58738" y1="13095" x2="62460" y2="13095"/>
                          <a14:foregroundMark x1="74757" y1="25000" x2="78479" y2="25000"/>
                          <a14:foregroundMark x1="76699" y1="51429" x2="77994" y2="51905"/>
                          <a14:foregroundMark x1="72168" y1="74048" x2="73139" y2="75000"/>
                          <a14:foregroundMark x1="57929" y1="88810" x2="61650" y2="89286"/>
                          <a14:foregroundMark x1="43204" y1="92143" x2="45307" y2="93571"/>
                          <a14:foregroundMark x1="27346" y1="84048" x2="32686" y2="83571"/>
                          <a14:foregroundMark x1="16019" y1="64048" x2="21359" y2="63571"/>
                          <a14:foregroundMark x1="21359" y1="38571" x2="22006" y2="40476"/>
                          <a14:foregroundMark x1="29612" y1="19762" x2="30744" y2="204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9705" y="1617750"/>
              <a:ext cx="707764" cy="4810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62" name="Google Shape;11111;p60">
              <a:extLst>
                <a:ext uri="{FF2B5EF4-FFF2-40B4-BE49-F238E27FC236}">
                  <a16:creationId xmlns:a16="http://schemas.microsoft.com/office/drawing/2014/main" id="{18469530-4766-9775-2DC7-D5BF1B97D3D0}"/>
                </a:ext>
              </a:extLst>
            </p:cNvPr>
            <p:cNvGrpSpPr/>
            <p:nvPr/>
          </p:nvGrpSpPr>
          <p:grpSpPr>
            <a:xfrm>
              <a:off x="3943071" y="2187269"/>
              <a:ext cx="452162" cy="407356"/>
              <a:chOff x="3988156" y="3380210"/>
              <a:chExt cx="353954" cy="318880"/>
            </a:xfrm>
            <a:solidFill>
              <a:schemeClr val="bg1"/>
            </a:solidFill>
          </p:grpSpPr>
          <p:sp>
            <p:nvSpPr>
              <p:cNvPr id="2074" name="Google Shape;11112;p60">
                <a:extLst>
                  <a:ext uri="{FF2B5EF4-FFF2-40B4-BE49-F238E27FC236}">
                    <a16:creationId xmlns:a16="http://schemas.microsoft.com/office/drawing/2014/main" id="{8224EBB1-34F9-3A17-81CD-094F520F3F54}"/>
                  </a:ext>
                </a:extLst>
              </p:cNvPr>
              <p:cNvSpPr/>
              <p:nvPr/>
            </p:nvSpPr>
            <p:spPr>
              <a:xfrm>
                <a:off x="4134053" y="3446156"/>
                <a:ext cx="28454" cy="49269"/>
              </a:xfrm>
              <a:custGeom>
                <a:avLst/>
                <a:gdLst/>
                <a:ahLst/>
                <a:cxnLst/>
                <a:rect l="l" t="t" r="r" b="b"/>
                <a:pathLst>
                  <a:path w="894" h="1548" extrusionOk="0">
                    <a:moveTo>
                      <a:pt x="417" y="286"/>
                    </a:moveTo>
                    <a:lnTo>
                      <a:pt x="417" y="572"/>
                    </a:lnTo>
                    <a:cubicBezTo>
                      <a:pt x="298" y="524"/>
                      <a:pt x="274" y="500"/>
                      <a:pt x="274" y="417"/>
                    </a:cubicBezTo>
                    <a:cubicBezTo>
                      <a:pt x="274" y="345"/>
                      <a:pt x="346" y="298"/>
                      <a:pt x="417" y="286"/>
                    </a:cubicBezTo>
                    <a:close/>
                    <a:moveTo>
                      <a:pt x="524" y="869"/>
                    </a:moveTo>
                    <a:cubicBezTo>
                      <a:pt x="643" y="917"/>
                      <a:pt x="655" y="976"/>
                      <a:pt x="655" y="1048"/>
                    </a:cubicBezTo>
                    <a:cubicBezTo>
                      <a:pt x="655" y="1119"/>
                      <a:pt x="596" y="1179"/>
                      <a:pt x="524" y="1191"/>
                    </a:cubicBezTo>
                    <a:lnTo>
                      <a:pt x="524" y="869"/>
                    </a:lnTo>
                    <a:close/>
                    <a:moveTo>
                      <a:pt x="477" y="0"/>
                    </a:moveTo>
                    <a:cubicBezTo>
                      <a:pt x="453" y="0"/>
                      <a:pt x="417" y="24"/>
                      <a:pt x="417" y="48"/>
                    </a:cubicBezTo>
                    <a:lnTo>
                      <a:pt x="417" y="107"/>
                    </a:lnTo>
                    <a:cubicBezTo>
                      <a:pt x="191" y="131"/>
                      <a:pt x="60" y="250"/>
                      <a:pt x="60" y="476"/>
                    </a:cubicBezTo>
                    <a:cubicBezTo>
                      <a:pt x="60" y="703"/>
                      <a:pt x="227" y="774"/>
                      <a:pt x="417" y="845"/>
                    </a:cubicBezTo>
                    <a:lnTo>
                      <a:pt x="417" y="1226"/>
                    </a:lnTo>
                    <a:cubicBezTo>
                      <a:pt x="310" y="1203"/>
                      <a:pt x="274" y="1179"/>
                      <a:pt x="179" y="1107"/>
                    </a:cubicBezTo>
                    <a:cubicBezTo>
                      <a:pt x="160" y="1093"/>
                      <a:pt x="143" y="1087"/>
                      <a:pt x="127" y="1087"/>
                    </a:cubicBezTo>
                    <a:cubicBezTo>
                      <a:pt x="101" y="1087"/>
                      <a:pt x="77" y="1102"/>
                      <a:pt x="48" y="1131"/>
                    </a:cubicBezTo>
                    <a:cubicBezTo>
                      <a:pt x="0" y="1191"/>
                      <a:pt x="0" y="1250"/>
                      <a:pt x="48" y="1298"/>
                    </a:cubicBezTo>
                    <a:cubicBezTo>
                      <a:pt x="120" y="1405"/>
                      <a:pt x="274" y="1453"/>
                      <a:pt x="417" y="1453"/>
                    </a:cubicBezTo>
                    <a:lnTo>
                      <a:pt x="417" y="1512"/>
                    </a:lnTo>
                    <a:cubicBezTo>
                      <a:pt x="417" y="1536"/>
                      <a:pt x="453" y="1548"/>
                      <a:pt x="477" y="1548"/>
                    </a:cubicBezTo>
                    <a:cubicBezTo>
                      <a:pt x="512" y="1548"/>
                      <a:pt x="536" y="1536"/>
                      <a:pt x="536" y="1512"/>
                    </a:cubicBezTo>
                    <a:lnTo>
                      <a:pt x="536" y="1453"/>
                    </a:lnTo>
                    <a:cubicBezTo>
                      <a:pt x="727" y="1417"/>
                      <a:pt x="893" y="1298"/>
                      <a:pt x="893" y="1048"/>
                    </a:cubicBezTo>
                    <a:cubicBezTo>
                      <a:pt x="893" y="798"/>
                      <a:pt x="751" y="691"/>
                      <a:pt x="536" y="619"/>
                    </a:cubicBezTo>
                    <a:lnTo>
                      <a:pt x="536" y="286"/>
                    </a:lnTo>
                    <a:cubicBezTo>
                      <a:pt x="584" y="286"/>
                      <a:pt x="631" y="298"/>
                      <a:pt x="667" y="333"/>
                    </a:cubicBezTo>
                    <a:cubicBezTo>
                      <a:pt x="694" y="340"/>
                      <a:pt x="726" y="363"/>
                      <a:pt x="759" y="363"/>
                    </a:cubicBezTo>
                    <a:cubicBezTo>
                      <a:pt x="783" y="363"/>
                      <a:pt x="808" y="350"/>
                      <a:pt x="834" y="310"/>
                    </a:cubicBezTo>
                    <a:cubicBezTo>
                      <a:pt x="870" y="274"/>
                      <a:pt x="882" y="214"/>
                      <a:pt x="822" y="167"/>
                    </a:cubicBezTo>
                    <a:cubicBezTo>
                      <a:pt x="751" y="107"/>
                      <a:pt x="631" y="95"/>
                      <a:pt x="536" y="95"/>
                    </a:cubicBezTo>
                    <a:lnTo>
                      <a:pt x="536" y="48"/>
                    </a:lnTo>
                    <a:cubicBezTo>
                      <a:pt x="536" y="12"/>
                      <a:pt x="501" y="0"/>
                      <a:pt x="4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11113;p60">
                <a:extLst>
                  <a:ext uri="{FF2B5EF4-FFF2-40B4-BE49-F238E27FC236}">
                    <a16:creationId xmlns:a16="http://schemas.microsoft.com/office/drawing/2014/main" id="{49B876CA-1953-7A49-8773-D7C898B586E0}"/>
                  </a:ext>
                </a:extLst>
              </p:cNvPr>
              <p:cNvSpPr/>
              <p:nvPr/>
            </p:nvSpPr>
            <p:spPr>
              <a:xfrm>
                <a:off x="4188988" y="3398001"/>
                <a:ext cx="81510" cy="8151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7" y="311"/>
                    </a:moveTo>
                    <a:cubicBezTo>
                      <a:pt x="1823" y="311"/>
                      <a:pt x="2251" y="739"/>
                      <a:pt x="2251" y="1275"/>
                    </a:cubicBezTo>
                    <a:cubicBezTo>
                      <a:pt x="2251" y="1811"/>
                      <a:pt x="1823" y="2251"/>
                      <a:pt x="1287" y="2251"/>
                    </a:cubicBezTo>
                    <a:cubicBezTo>
                      <a:pt x="751" y="2251"/>
                      <a:pt x="310" y="1811"/>
                      <a:pt x="310" y="1275"/>
                    </a:cubicBezTo>
                    <a:cubicBezTo>
                      <a:pt x="310" y="739"/>
                      <a:pt x="751" y="311"/>
                      <a:pt x="1287" y="311"/>
                    </a:cubicBezTo>
                    <a:close/>
                    <a:moveTo>
                      <a:pt x="1287" y="1"/>
                    </a:moveTo>
                    <a:cubicBezTo>
                      <a:pt x="572" y="1"/>
                      <a:pt x="1" y="584"/>
                      <a:pt x="1" y="1275"/>
                    </a:cubicBezTo>
                    <a:cubicBezTo>
                      <a:pt x="1" y="1989"/>
                      <a:pt x="584" y="2561"/>
                      <a:pt x="1287" y="2561"/>
                    </a:cubicBezTo>
                    <a:cubicBezTo>
                      <a:pt x="2001" y="2561"/>
                      <a:pt x="2561" y="1977"/>
                      <a:pt x="2561" y="1275"/>
                    </a:cubicBezTo>
                    <a:cubicBezTo>
                      <a:pt x="2561" y="584"/>
                      <a:pt x="2001" y="1"/>
                      <a:pt x="12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11114;p60">
                <a:extLst>
                  <a:ext uri="{FF2B5EF4-FFF2-40B4-BE49-F238E27FC236}">
                    <a16:creationId xmlns:a16="http://schemas.microsoft.com/office/drawing/2014/main" id="{63E2BB10-1552-8B5F-E39C-D2E38268335B}"/>
                  </a:ext>
                </a:extLst>
              </p:cNvPr>
              <p:cNvSpPr/>
              <p:nvPr/>
            </p:nvSpPr>
            <p:spPr>
              <a:xfrm>
                <a:off x="4090863" y="3380210"/>
                <a:ext cx="195930" cy="146311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4597" extrusionOk="0">
                    <a:moveTo>
                      <a:pt x="1810" y="1834"/>
                    </a:moveTo>
                    <a:cubicBezTo>
                      <a:pt x="2131" y="1834"/>
                      <a:pt x="2429" y="2001"/>
                      <a:pt x="2608" y="2274"/>
                    </a:cubicBezTo>
                    <a:cubicBezTo>
                      <a:pt x="2643" y="2405"/>
                      <a:pt x="2703" y="2536"/>
                      <a:pt x="2762" y="2667"/>
                    </a:cubicBezTo>
                    <a:cubicBezTo>
                      <a:pt x="2762" y="2715"/>
                      <a:pt x="2774" y="2763"/>
                      <a:pt x="2774" y="2810"/>
                    </a:cubicBezTo>
                    <a:cubicBezTo>
                      <a:pt x="2774" y="3346"/>
                      <a:pt x="2346" y="3775"/>
                      <a:pt x="1810" y="3775"/>
                    </a:cubicBezTo>
                    <a:cubicBezTo>
                      <a:pt x="1274" y="3775"/>
                      <a:pt x="834" y="3346"/>
                      <a:pt x="834" y="2810"/>
                    </a:cubicBezTo>
                    <a:cubicBezTo>
                      <a:pt x="834" y="2274"/>
                      <a:pt x="1274" y="1834"/>
                      <a:pt x="1810" y="1834"/>
                    </a:cubicBezTo>
                    <a:close/>
                    <a:moveTo>
                      <a:pt x="1810" y="1322"/>
                    </a:moveTo>
                    <a:cubicBezTo>
                      <a:pt x="2084" y="1322"/>
                      <a:pt x="2346" y="1393"/>
                      <a:pt x="2584" y="1536"/>
                    </a:cubicBezTo>
                    <a:cubicBezTo>
                      <a:pt x="2560" y="1620"/>
                      <a:pt x="2560" y="1703"/>
                      <a:pt x="2548" y="1774"/>
                    </a:cubicBezTo>
                    <a:cubicBezTo>
                      <a:pt x="2346" y="1632"/>
                      <a:pt x="2072" y="1536"/>
                      <a:pt x="1810" y="1536"/>
                    </a:cubicBezTo>
                    <a:cubicBezTo>
                      <a:pt x="1096" y="1536"/>
                      <a:pt x="524" y="2120"/>
                      <a:pt x="524" y="2822"/>
                    </a:cubicBezTo>
                    <a:cubicBezTo>
                      <a:pt x="524" y="3537"/>
                      <a:pt x="1107" y="4096"/>
                      <a:pt x="1810" y="4096"/>
                    </a:cubicBezTo>
                    <a:cubicBezTo>
                      <a:pt x="2417" y="4096"/>
                      <a:pt x="2917" y="3668"/>
                      <a:pt x="3060" y="3108"/>
                    </a:cubicBezTo>
                    <a:cubicBezTo>
                      <a:pt x="3120" y="3167"/>
                      <a:pt x="3155" y="3203"/>
                      <a:pt x="3239" y="3263"/>
                    </a:cubicBezTo>
                    <a:cubicBezTo>
                      <a:pt x="3036" y="3882"/>
                      <a:pt x="2477" y="4299"/>
                      <a:pt x="1810" y="4299"/>
                    </a:cubicBezTo>
                    <a:cubicBezTo>
                      <a:pt x="988" y="4299"/>
                      <a:pt x="322" y="3620"/>
                      <a:pt x="322" y="2810"/>
                    </a:cubicBezTo>
                    <a:cubicBezTo>
                      <a:pt x="322" y="1989"/>
                      <a:pt x="988" y="1322"/>
                      <a:pt x="1810" y="1322"/>
                    </a:cubicBezTo>
                    <a:close/>
                    <a:moveTo>
                      <a:pt x="4382" y="0"/>
                    </a:moveTo>
                    <a:cubicBezTo>
                      <a:pt x="3608" y="0"/>
                      <a:pt x="2929" y="500"/>
                      <a:pt x="2679" y="1179"/>
                    </a:cubicBezTo>
                    <a:cubicBezTo>
                      <a:pt x="2417" y="1036"/>
                      <a:pt x="2131" y="953"/>
                      <a:pt x="1822" y="953"/>
                    </a:cubicBezTo>
                    <a:cubicBezTo>
                      <a:pt x="822" y="953"/>
                      <a:pt x="0" y="1774"/>
                      <a:pt x="0" y="2775"/>
                    </a:cubicBezTo>
                    <a:cubicBezTo>
                      <a:pt x="0" y="3775"/>
                      <a:pt x="822" y="4596"/>
                      <a:pt x="1822" y="4596"/>
                    </a:cubicBezTo>
                    <a:cubicBezTo>
                      <a:pt x="2596" y="4596"/>
                      <a:pt x="3262" y="4120"/>
                      <a:pt x="3512" y="3417"/>
                    </a:cubicBezTo>
                    <a:cubicBezTo>
                      <a:pt x="3763" y="3548"/>
                      <a:pt x="4060" y="3644"/>
                      <a:pt x="4382" y="3644"/>
                    </a:cubicBezTo>
                    <a:cubicBezTo>
                      <a:pt x="4798" y="3644"/>
                      <a:pt x="5191" y="3489"/>
                      <a:pt x="5513" y="3239"/>
                    </a:cubicBezTo>
                    <a:cubicBezTo>
                      <a:pt x="5822" y="2989"/>
                      <a:pt x="6049" y="2632"/>
                      <a:pt x="6132" y="2239"/>
                    </a:cubicBezTo>
                    <a:cubicBezTo>
                      <a:pt x="6156" y="2167"/>
                      <a:pt x="6096" y="2072"/>
                      <a:pt x="6013" y="2060"/>
                    </a:cubicBezTo>
                    <a:cubicBezTo>
                      <a:pt x="6004" y="2059"/>
                      <a:pt x="5996" y="2058"/>
                      <a:pt x="5987" y="2058"/>
                    </a:cubicBezTo>
                    <a:cubicBezTo>
                      <a:pt x="5911" y="2058"/>
                      <a:pt x="5833" y="2104"/>
                      <a:pt x="5822" y="2179"/>
                    </a:cubicBezTo>
                    <a:cubicBezTo>
                      <a:pt x="5656" y="2870"/>
                      <a:pt x="5060" y="3322"/>
                      <a:pt x="4370" y="3322"/>
                    </a:cubicBezTo>
                    <a:cubicBezTo>
                      <a:pt x="3834" y="3322"/>
                      <a:pt x="3334" y="3048"/>
                      <a:pt x="3072" y="2572"/>
                    </a:cubicBezTo>
                    <a:cubicBezTo>
                      <a:pt x="3036" y="2417"/>
                      <a:pt x="2977" y="2274"/>
                      <a:pt x="2905" y="2132"/>
                    </a:cubicBezTo>
                    <a:cubicBezTo>
                      <a:pt x="2715" y="1215"/>
                      <a:pt x="3429" y="334"/>
                      <a:pt x="4370" y="334"/>
                    </a:cubicBezTo>
                    <a:cubicBezTo>
                      <a:pt x="5060" y="334"/>
                      <a:pt x="5656" y="810"/>
                      <a:pt x="5822" y="1477"/>
                    </a:cubicBezTo>
                    <a:cubicBezTo>
                      <a:pt x="5832" y="1556"/>
                      <a:pt x="5899" y="1602"/>
                      <a:pt x="5969" y="1602"/>
                    </a:cubicBezTo>
                    <a:cubicBezTo>
                      <a:pt x="5984" y="1602"/>
                      <a:pt x="5998" y="1600"/>
                      <a:pt x="6013" y="1596"/>
                    </a:cubicBezTo>
                    <a:cubicBezTo>
                      <a:pt x="6108" y="1584"/>
                      <a:pt x="6144" y="1489"/>
                      <a:pt x="6132" y="1405"/>
                    </a:cubicBezTo>
                    <a:cubicBezTo>
                      <a:pt x="6049" y="1024"/>
                      <a:pt x="5822" y="667"/>
                      <a:pt x="5513" y="405"/>
                    </a:cubicBezTo>
                    <a:cubicBezTo>
                      <a:pt x="5191" y="155"/>
                      <a:pt x="4775" y="0"/>
                      <a:pt x="4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11115;p60">
                <a:extLst>
                  <a:ext uri="{FF2B5EF4-FFF2-40B4-BE49-F238E27FC236}">
                    <a16:creationId xmlns:a16="http://schemas.microsoft.com/office/drawing/2014/main" id="{5A5D26DD-20D9-8FF4-9C96-CF05F5BC6BBD}"/>
                  </a:ext>
                </a:extLst>
              </p:cNvPr>
              <p:cNvSpPr/>
              <p:nvPr/>
            </p:nvSpPr>
            <p:spPr>
              <a:xfrm>
                <a:off x="4215914" y="3415061"/>
                <a:ext cx="28072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549" extrusionOk="0">
                    <a:moveTo>
                      <a:pt x="405" y="298"/>
                    </a:moveTo>
                    <a:lnTo>
                      <a:pt x="405" y="584"/>
                    </a:lnTo>
                    <a:cubicBezTo>
                      <a:pt x="286" y="537"/>
                      <a:pt x="262" y="501"/>
                      <a:pt x="262" y="429"/>
                    </a:cubicBezTo>
                    <a:cubicBezTo>
                      <a:pt x="262" y="358"/>
                      <a:pt x="334" y="310"/>
                      <a:pt x="405" y="298"/>
                    </a:cubicBezTo>
                    <a:close/>
                    <a:moveTo>
                      <a:pt x="512" y="882"/>
                    </a:moveTo>
                    <a:cubicBezTo>
                      <a:pt x="631" y="918"/>
                      <a:pt x="643" y="977"/>
                      <a:pt x="643" y="1060"/>
                    </a:cubicBezTo>
                    <a:cubicBezTo>
                      <a:pt x="643" y="1144"/>
                      <a:pt x="584" y="1191"/>
                      <a:pt x="512" y="1203"/>
                    </a:cubicBezTo>
                    <a:lnTo>
                      <a:pt x="512" y="882"/>
                    </a:lnTo>
                    <a:close/>
                    <a:moveTo>
                      <a:pt x="465" y="1"/>
                    </a:moveTo>
                    <a:cubicBezTo>
                      <a:pt x="441" y="1"/>
                      <a:pt x="405" y="13"/>
                      <a:pt x="405" y="48"/>
                    </a:cubicBezTo>
                    <a:lnTo>
                      <a:pt x="405" y="96"/>
                    </a:lnTo>
                    <a:cubicBezTo>
                      <a:pt x="179" y="132"/>
                      <a:pt x="48" y="251"/>
                      <a:pt x="48" y="477"/>
                    </a:cubicBezTo>
                    <a:cubicBezTo>
                      <a:pt x="48" y="715"/>
                      <a:pt x="226" y="787"/>
                      <a:pt x="405" y="846"/>
                    </a:cubicBezTo>
                    <a:lnTo>
                      <a:pt x="405" y="1215"/>
                    </a:lnTo>
                    <a:cubicBezTo>
                      <a:pt x="298" y="1203"/>
                      <a:pt x="262" y="1156"/>
                      <a:pt x="167" y="1096"/>
                    </a:cubicBezTo>
                    <a:cubicBezTo>
                      <a:pt x="150" y="1084"/>
                      <a:pt x="133" y="1079"/>
                      <a:pt x="117" y="1079"/>
                    </a:cubicBezTo>
                    <a:cubicBezTo>
                      <a:pt x="53" y="1079"/>
                      <a:pt x="0" y="1158"/>
                      <a:pt x="0" y="1215"/>
                    </a:cubicBezTo>
                    <a:cubicBezTo>
                      <a:pt x="0" y="1251"/>
                      <a:pt x="24" y="1275"/>
                      <a:pt x="36" y="1299"/>
                    </a:cubicBezTo>
                    <a:cubicBezTo>
                      <a:pt x="107" y="1394"/>
                      <a:pt x="274" y="1441"/>
                      <a:pt x="405" y="1441"/>
                    </a:cubicBezTo>
                    <a:lnTo>
                      <a:pt x="405" y="1501"/>
                    </a:lnTo>
                    <a:cubicBezTo>
                      <a:pt x="405" y="1537"/>
                      <a:pt x="441" y="1549"/>
                      <a:pt x="465" y="1549"/>
                    </a:cubicBezTo>
                    <a:cubicBezTo>
                      <a:pt x="500" y="1549"/>
                      <a:pt x="524" y="1525"/>
                      <a:pt x="524" y="1501"/>
                    </a:cubicBezTo>
                    <a:lnTo>
                      <a:pt x="524" y="1441"/>
                    </a:lnTo>
                    <a:cubicBezTo>
                      <a:pt x="715" y="1406"/>
                      <a:pt x="881" y="1299"/>
                      <a:pt x="881" y="1037"/>
                    </a:cubicBezTo>
                    <a:cubicBezTo>
                      <a:pt x="881" y="787"/>
                      <a:pt x="715" y="703"/>
                      <a:pt x="524" y="620"/>
                    </a:cubicBezTo>
                    <a:lnTo>
                      <a:pt x="524" y="298"/>
                    </a:lnTo>
                    <a:cubicBezTo>
                      <a:pt x="596" y="298"/>
                      <a:pt x="631" y="310"/>
                      <a:pt x="703" y="358"/>
                    </a:cubicBezTo>
                    <a:cubicBezTo>
                      <a:pt x="717" y="362"/>
                      <a:pt x="732" y="364"/>
                      <a:pt x="746" y="364"/>
                    </a:cubicBezTo>
                    <a:cubicBezTo>
                      <a:pt x="777" y="364"/>
                      <a:pt x="805" y="351"/>
                      <a:pt x="822" y="310"/>
                    </a:cubicBezTo>
                    <a:cubicBezTo>
                      <a:pt x="857" y="263"/>
                      <a:pt x="869" y="203"/>
                      <a:pt x="810" y="156"/>
                    </a:cubicBezTo>
                    <a:cubicBezTo>
                      <a:pt x="738" y="96"/>
                      <a:pt x="619" y="84"/>
                      <a:pt x="524" y="84"/>
                    </a:cubicBezTo>
                    <a:lnTo>
                      <a:pt x="524" y="48"/>
                    </a:lnTo>
                    <a:cubicBezTo>
                      <a:pt x="524" y="13"/>
                      <a:pt x="500" y="1"/>
                      <a:pt x="4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11116;p60">
                <a:extLst>
                  <a:ext uri="{FF2B5EF4-FFF2-40B4-BE49-F238E27FC236}">
                    <a16:creationId xmlns:a16="http://schemas.microsoft.com/office/drawing/2014/main" id="{1E1A6C08-059F-CD40-BEBD-931BA32FDE8E}"/>
                  </a:ext>
                </a:extLst>
              </p:cNvPr>
              <p:cNvSpPr/>
              <p:nvPr/>
            </p:nvSpPr>
            <p:spPr>
              <a:xfrm>
                <a:off x="3988156" y="3495935"/>
                <a:ext cx="353954" cy="203155"/>
              </a:xfrm>
              <a:custGeom>
                <a:avLst/>
                <a:gdLst/>
                <a:ahLst/>
                <a:cxnLst/>
                <a:rect l="l" t="t" r="r" b="b"/>
                <a:pathLst>
                  <a:path w="11121" h="6383" extrusionOk="0">
                    <a:moveTo>
                      <a:pt x="3525" y="1884"/>
                    </a:moveTo>
                    <a:cubicBezTo>
                      <a:pt x="3540" y="1884"/>
                      <a:pt x="3561" y="1898"/>
                      <a:pt x="3561" y="1925"/>
                    </a:cubicBezTo>
                    <a:cubicBezTo>
                      <a:pt x="3632" y="2103"/>
                      <a:pt x="4632" y="4770"/>
                      <a:pt x="4680" y="4854"/>
                    </a:cubicBezTo>
                    <a:cubicBezTo>
                      <a:pt x="4692" y="4865"/>
                      <a:pt x="4680" y="4901"/>
                      <a:pt x="4644" y="4901"/>
                    </a:cubicBezTo>
                    <a:lnTo>
                      <a:pt x="3930" y="5163"/>
                    </a:lnTo>
                    <a:cubicBezTo>
                      <a:pt x="3882" y="5032"/>
                      <a:pt x="2870" y="2341"/>
                      <a:pt x="2799" y="2163"/>
                    </a:cubicBezTo>
                    <a:lnTo>
                      <a:pt x="3513" y="1889"/>
                    </a:lnTo>
                    <a:cubicBezTo>
                      <a:pt x="3516" y="1886"/>
                      <a:pt x="3520" y="1884"/>
                      <a:pt x="3525" y="1884"/>
                    </a:cubicBezTo>
                    <a:close/>
                    <a:moveTo>
                      <a:pt x="2501" y="2294"/>
                    </a:moveTo>
                    <a:lnTo>
                      <a:pt x="3632" y="5306"/>
                    </a:lnTo>
                    <a:cubicBezTo>
                      <a:pt x="3096" y="5496"/>
                      <a:pt x="1763" y="5997"/>
                      <a:pt x="1536" y="6092"/>
                    </a:cubicBezTo>
                    <a:cubicBezTo>
                      <a:pt x="1528" y="6095"/>
                      <a:pt x="1520" y="6096"/>
                      <a:pt x="1511" y="6096"/>
                    </a:cubicBezTo>
                    <a:cubicBezTo>
                      <a:pt x="1485" y="6096"/>
                      <a:pt x="1459" y="6081"/>
                      <a:pt x="1441" y="6044"/>
                    </a:cubicBezTo>
                    <a:lnTo>
                      <a:pt x="358" y="3175"/>
                    </a:lnTo>
                    <a:cubicBezTo>
                      <a:pt x="346" y="3139"/>
                      <a:pt x="358" y="3103"/>
                      <a:pt x="405" y="3080"/>
                    </a:cubicBezTo>
                    <a:cubicBezTo>
                      <a:pt x="1084" y="2829"/>
                      <a:pt x="2025" y="2472"/>
                      <a:pt x="2501" y="2294"/>
                    </a:cubicBezTo>
                    <a:close/>
                    <a:moveTo>
                      <a:pt x="10195" y="0"/>
                    </a:moveTo>
                    <a:cubicBezTo>
                      <a:pt x="9949" y="0"/>
                      <a:pt x="9714" y="126"/>
                      <a:pt x="9537" y="282"/>
                    </a:cubicBezTo>
                    <a:lnTo>
                      <a:pt x="7835" y="1698"/>
                    </a:lnTo>
                    <a:cubicBezTo>
                      <a:pt x="7740" y="1496"/>
                      <a:pt x="7537" y="1282"/>
                      <a:pt x="7144" y="1282"/>
                    </a:cubicBezTo>
                    <a:cubicBezTo>
                      <a:pt x="6745" y="1282"/>
                      <a:pt x="6434" y="1280"/>
                      <a:pt x="6185" y="1280"/>
                    </a:cubicBezTo>
                    <a:cubicBezTo>
                      <a:pt x="5437" y="1280"/>
                      <a:pt x="5254" y="1294"/>
                      <a:pt x="4977" y="1401"/>
                    </a:cubicBezTo>
                    <a:lnTo>
                      <a:pt x="3882" y="1853"/>
                    </a:lnTo>
                    <a:lnTo>
                      <a:pt x="3870" y="1806"/>
                    </a:lnTo>
                    <a:cubicBezTo>
                      <a:pt x="3814" y="1665"/>
                      <a:pt x="3669" y="1569"/>
                      <a:pt x="3523" y="1569"/>
                    </a:cubicBezTo>
                    <a:cubicBezTo>
                      <a:pt x="3484" y="1569"/>
                      <a:pt x="3444" y="1576"/>
                      <a:pt x="3406" y="1591"/>
                    </a:cubicBezTo>
                    <a:lnTo>
                      <a:pt x="2596" y="1913"/>
                    </a:lnTo>
                    <a:cubicBezTo>
                      <a:pt x="2239" y="2044"/>
                      <a:pt x="1084" y="2472"/>
                      <a:pt x="298" y="2770"/>
                    </a:cubicBezTo>
                    <a:cubicBezTo>
                      <a:pt x="108" y="2841"/>
                      <a:pt x="1" y="3068"/>
                      <a:pt x="72" y="3258"/>
                    </a:cubicBezTo>
                    <a:lnTo>
                      <a:pt x="1167" y="6139"/>
                    </a:lnTo>
                    <a:cubicBezTo>
                      <a:pt x="1222" y="6285"/>
                      <a:pt x="1368" y="6382"/>
                      <a:pt x="1518" y="6382"/>
                    </a:cubicBezTo>
                    <a:cubicBezTo>
                      <a:pt x="1564" y="6382"/>
                      <a:pt x="1611" y="6373"/>
                      <a:pt x="1656" y="6354"/>
                    </a:cubicBezTo>
                    <a:cubicBezTo>
                      <a:pt x="1906" y="6270"/>
                      <a:pt x="3549" y="5639"/>
                      <a:pt x="3894" y="5508"/>
                    </a:cubicBezTo>
                    <a:lnTo>
                      <a:pt x="4763" y="5175"/>
                    </a:lnTo>
                    <a:cubicBezTo>
                      <a:pt x="4942" y="5104"/>
                      <a:pt x="5049" y="4901"/>
                      <a:pt x="4965" y="4723"/>
                    </a:cubicBezTo>
                    <a:lnTo>
                      <a:pt x="4954" y="4675"/>
                    </a:lnTo>
                    <a:cubicBezTo>
                      <a:pt x="5525" y="4437"/>
                      <a:pt x="5537" y="4413"/>
                      <a:pt x="6120" y="4413"/>
                    </a:cubicBezTo>
                    <a:cubicBezTo>
                      <a:pt x="6204" y="4413"/>
                      <a:pt x="6275" y="4330"/>
                      <a:pt x="6275" y="4246"/>
                    </a:cubicBezTo>
                    <a:cubicBezTo>
                      <a:pt x="6275" y="4151"/>
                      <a:pt x="6204" y="4080"/>
                      <a:pt x="6120" y="4080"/>
                    </a:cubicBezTo>
                    <a:cubicBezTo>
                      <a:pt x="5477" y="4080"/>
                      <a:pt x="5418" y="4127"/>
                      <a:pt x="4834" y="4377"/>
                    </a:cubicBezTo>
                    <a:lnTo>
                      <a:pt x="3989" y="2127"/>
                    </a:lnTo>
                    <a:lnTo>
                      <a:pt x="5073" y="1686"/>
                    </a:lnTo>
                    <a:cubicBezTo>
                      <a:pt x="5294" y="1601"/>
                      <a:pt x="5460" y="1589"/>
                      <a:pt x="6106" y="1589"/>
                    </a:cubicBezTo>
                    <a:cubicBezTo>
                      <a:pt x="6364" y="1589"/>
                      <a:pt x="6699" y="1591"/>
                      <a:pt x="7144" y="1591"/>
                    </a:cubicBezTo>
                    <a:cubicBezTo>
                      <a:pt x="7323" y="1591"/>
                      <a:pt x="7442" y="1651"/>
                      <a:pt x="7513" y="1770"/>
                    </a:cubicBezTo>
                    <a:cubicBezTo>
                      <a:pt x="7573" y="1865"/>
                      <a:pt x="7573" y="1948"/>
                      <a:pt x="7585" y="1984"/>
                    </a:cubicBezTo>
                    <a:cubicBezTo>
                      <a:pt x="7585" y="2044"/>
                      <a:pt x="7549" y="2341"/>
                      <a:pt x="7263" y="2389"/>
                    </a:cubicBezTo>
                    <a:cubicBezTo>
                      <a:pt x="6835" y="2460"/>
                      <a:pt x="5882" y="2591"/>
                      <a:pt x="5882" y="2591"/>
                    </a:cubicBezTo>
                    <a:cubicBezTo>
                      <a:pt x="5787" y="2603"/>
                      <a:pt x="5727" y="2687"/>
                      <a:pt x="5739" y="2770"/>
                    </a:cubicBezTo>
                    <a:cubicBezTo>
                      <a:pt x="5763" y="2841"/>
                      <a:pt x="5823" y="2901"/>
                      <a:pt x="5906" y="2901"/>
                    </a:cubicBezTo>
                    <a:lnTo>
                      <a:pt x="5942" y="2901"/>
                    </a:lnTo>
                    <a:cubicBezTo>
                      <a:pt x="5954" y="2901"/>
                      <a:pt x="6894" y="2770"/>
                      <a:pt x="7335" y="2699"/>
                    </a:cubicBezTo>
                    <a:cubicBezTo>
                      <a:pt x="7740" y="2627"/>
                      <a:pt x="7882" y="2282"/>
                      <a:pt x="7918" y="2056"/>
                    </a:cubicBezTo>
                    <a:lnTo>
                      <a:pt x="9764" y="520"/>
                    </a:lnTo>
                    <a:cubicBezTo>
                      <a:pt x="9875" y="408"/>
                      <a:pt x="10028" y="311"/>
                      <a:pt x="10188" y="311"/>
                    </a:cubicBezTo>
                    <a:cubicBezTo>
                      <a:pt x="10285" y="311"/>
                      <a:pt x="10384" y="347"/>
                      <a:pt x="10478" y="436"/>
                    </a:cubicBezTo>
                    <a:cubicBezTo>
                      <a:pt x="10776" y="734"/>
                      <a:pt x="10502" y="1091"/>
                      <a:pt x="10430" y="1151"/>
                    </a:cubicBezTo>
                    <a:cubicBezTo>
                      <a:pt x="10359" y="1222"/>
                      <a:pt x="8097" y="3651"/>
                      <a:pt x="8097" y="3651"/>
                    </a:cubicBezTo>
                    <a:cubicBezTo>
                      <a:pt x="7763" y="4020"/>
                      <a:pt x="7323" y="4080"/>
                      <a:pt x="7144" y="4092"/>
                    </a:cubicBezTo>
                    <a:lnTo>
                      <a:pt x="6847" y="4092"/>
                    </a:lnTo>
                    <a:cubicBezTo>
                      <a:pt x="6751" y="4092"/>
                      <a:pt x="6680" y="4175"/>
                      <a:pt x="6680" y="4258"/>
                    </a:cubicBezTo>
                    <a:cubicBezTo>
                      <a:pt x="6680" y="4353"/>
                      <a:pt x="6751" y="4425"/>
                      <a:pt x="6847" y="4425"/>
                    </a:cubicBezTo>
                    <a:lnTo>
                      <a:pt x="7156" y="4425"/>
                    </a:lnTo>
                    <a:cubicBezTo>
                      <a:pt x="7382" y="4413"/>
                      <a:pt x="7918" y="4330"/>
                      <a:pt x="8335" y="3877"/>
                    </a:cubicBezTo>
                    <a:cubicBezTo>
                      <a:pt x="10669" y="1377"/>
                      <a:pt x="10669" y="1377"/>
                      <a:pt x="10669" y="1353"/>
                    </a:cubicBezTo>
                    <a:cubicBezTo>
                      <a:pt x="10883" y="1151"/>
                      <a:pt x="11121" y="627"/>
                      <a:pt x="10704" y="210"/>
                    </a:cubicBezTo>
                    <a:cubicBezTo>
                      <a:pt x="10539" y="60"/>
                      <a:pt x="10365" y="0"/>
                      <a:pt x="101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3" name="Google Shape;13596;p64">
              <a:extLst>
                <a:ext uri="{FF2B5EF4-FFF2-40B4-BE49-F238E27FC236}">
                  <a16:creationId xmlns:a16="http://schemas.microsoft.com/office/drawing/2014/main" id="{3E0AE69D-80AF-80F1-E924-D0A652078B6A}"/>
                </a:ext>
              </a:extLst>
            </p:cNvPr>
            <p:cNvGrpSpPr/>
            <p:nvPr/>
          </p:nvGrpSpPr>
          <p:grpSpPr>
            <a:xfrm>
              <a:off x="4486810" y="2781221"/>
              <a:ext cx="491309" cy="416197"/>
              <a:chOff x="2770052" y="2009628"/>
              <a:chExt cx="327085" cy="277080"/>
            </a:xfrm>
            <a:solidFill>
              <a:schemeClr val="bg1"/>
            </a:solidFill>
          </p:grpSpPr>
          <p:sp>
            <p:nvSpPr>
              <p:cNvPr id="2072" name="Google Shape;13597;p64">
                <a:extLst>
                  <a:ext uri="{FF2B5EF4-FFF2-40B4-BE49-F238E27FC236}">
                    <a16:creationId xmlns:a16="http://schemas.microsoft.com/office/drawing/2014/main" id="{3BCF379B-A928-0A24-3011-06AC7403EF4C}"/>
                  </a:ext>
                </a:extLst>
              </p:cNvPr>
              <p:cNvSpPr/>
              <p:nvPr/>
            </p:nvSpPr>
            <p:spPr>
              <a:xfrm>
                <a:off x="2770052" y="2023537"/>
                <a:ext cx="327085" cy="263170"/>
              </a:xfrm>
              <a:custGeom>
                <a:avLst/>
                <a:gdLst/>
                <a:ahLst/>
                <a:cxnLst/>
                <a:rect l="l" t="t" r="r" b="b"/>
                <a:pathLst>
                  <a:path w="10276" h="8268" extrusionOk="0">
                    <a:moveTo>
                      <a:pt x="6251" y="2267"/>
                    </a:moveTo>
                    <a:lnTo>
                      <a:pt x="7061" y="2541"/>
                    </a:lnTo>
                    <a:cubicBezTo>
                      <a:pt x="7073" y="2544"/>
                      <a:pt x="7086" y="2545"/>
                      <a:pt x="7098" y="2545"/>
                    </a:cubicBezTo>
                    <a:cubicBezTo>
                      <a:pt x="7136" y="2545"/>
                      <a:pt x="7174" y="2532"/>
                      <a:pt x="7192" y="2505"/>
                    </a:cubicBezTo>
                    <a:lnTo>
                      <a:pt x="7454" y="2314"/>
                    </a:lnTo>
                    <a:lnTo>
                      <a:pt x="9240" y="4660"/>
                    </a:lnTo>
                    <a:lnTo>
                      <a:pt x="8978" y="4874"/>
                    </a:lnTo>
                    <a:cubicBezTo>
                      <a:pt x="8966" y="4862"/>
                      <a:pt x="8942" y="4839"/>
                      <a:pt x="8930" y="4839"/>
                    </a:cubicBezTo>
                    <a:lnTo>
                      <a:pt x="5811" y="3148"/>
                    </a:lnTo>
                    <a:lnTo>
                      <a:pt x="5930" y="2969"/>
                    </a:lnTo>
                    <a:cubicBezTo>
                      <a:pt x="5978" y="2898"/>
                      <a:pt x="5966" y="2803"/>
                      <a:pt x="5894" y="2755"/>
                    </a:cubicBezTo>
                    <a:cubicBezTo>
                      <a:pt x="5864" y="2742"/>
                      <a:pt x="5834" y="2735"/>
                      <a:pt x="5806" y="2735"/>
                    </a:cubicBezTo>
                    <a:cubicBezTo>
                      <a:pt x="5756" y="2735"/>
                      <a:pt x="5710" y="2757"/>
                      <a:pt x="5680" y="2803"/>
                    </a:cubicBezTo>
                    <a:lnTo>
                      <a:pt x="5358" y="3326"/>
                    </a:lnTo>
                    <a:cubicBezTo>
                      <a:pt x="5335" y="3350"/>
                      <a:pt x="5323" y="3374"/>
                      <a:pt x="5323" y="3398"/>
                    </a:cubicBezTo>
                    <a:lnTo>
                      <a:pt x="5323" y="4684"/>
                    </a:lnTo>
                    <a:cubicBezTo>
                      <a:pt x="5323" y="4946"/>
                      <a:pt x="5097" y="5172"/>
                      <a:pt x="4835" y="5172"/>
                    </a:cubicBezTo>
                    <a:cubicBezTo>
                      <a:pt x="4561" y="5172"/>
                      <a:pt x="4346" y="4946"/>
                      <a:pt x="4346" y="4684"/>
                    </a:cubicBezTo>
                    <a:lnTo>
                      <a:pt x="4346" y="3410"/>
                    </a:lnTo>
                    <a:lnTo>
                      <a:pt x="4620" y="2267"/>
                    </a:lnTo>
                    <a:close/>
                    <a:moveTo>
                      <a:pt x="2680" y="1767"/>
                    </a:moveTo>
                    <a:lnTo>
                      <a:pt x="2918" y="1898"/>
                    </a:lnTo>
                    <a:lnTo>
                      <a:pt x="941" y="5303"/>
                    </a:lnTo>
                    <a:lnTo>
                      <a:pt x="703" y="5172"/>
                    </a:lnTo>
                    <a:lnTo>
                      <a:pt x="2680" y="1767"/>
                    </a:lnTo>
                    <a:close/>
                    <a:moveTo>
                      <a:pt x="3180" y="4743"/>
                    </a:moveTo>
                    <a:cubicBezTo>
                      <a:pt x="3287" y="4743"/>
                      <a:pt x="3370" y="4779"/>
                      <a:pt x="3442" y="4874"/>
                    </a:cubicBezTo>
                    <a:cubicBezTo>
                      <a:pt x="3561" y="5017"/>
                      <a:pt x="3525" y="5231"/>
                      <a:pt x="3370" y="5339"/>
                    </a:cubicBezTo>
                    <a:lnTo>
                      <a:pt x="2322" y="6112"/>
                    </a:lnTo>
                    <a:cubicBezTo>
                      <a:pt x="2262" y="6150"/>
                      <a:pt x="2194" y="6169"/>
                      <a:pt x="2127" y="6169"/>
                    </a:cubicBezTo>
                    <a:cubicBezTo>
                      <a:pt x="2023" y="6169"/>
                      <a:pt x="1923" y="6123"/>
                      <a:pt x="1858" y="6029"/>
                    </a:cubicBezTo>
                    <a:cubicBezTo>
                      <a:pt x="1751" y="5886"/>
                      <a:pt x="1787" y="5672"/>
                      <a:pt x="1929" y="5565"/>
                    </a:cubicBezTo>
                    <a:lnTo>
                      <a:pt x="2989" y="4803"/>
                    </a:lnTo>
                    <a:cubicBezTo>
                      <a:pt x="3049" y="4755"/>
                      <a:pt x="3120" y="4743"/>
                      <a:pt x="3180" y="4743"/>
                    </a:cubicBezTo>
                    <a:close/>
                    <a:moveTo>
                      <a:pt x="3775" y="5493"/>
                    </a:moveTo>
                    <a:cubicBezTo>
                      <a:pt x="3870" y="5493"/>
                      <a:pt x="3954" y="5553"/>
                      <a:pt x="4013" y="5636"/>
                    </a:cubicBezTo>
                    <a:cubicBezTo>
                      <a:pt x="4132" y="5779"/>
                      <a:pt x="4085" y="5993"/>
                      <a:pt x="3942" y="6089"/>
                    </a:cubicBezTo>
                    <a:lnTo>
                      <a:pt x="3132" y="6708"/>
                    </a:lnTo>
                    <a:cubicBezTo>
                      <a:pt x="3076" y="6745"/>
                      <a:pt x="3013" y="6764"/>
                      <a:pt x="2949" y="6764"/>
                    </a:cubicBezTo>
                    <a:cubicBezTo>
                      <a:pt x="2851" y="6764"/>
                      <a:pt x="2752" y="6718"/>
                      <a:pt x="2680" y="6624"/>
                    </a:cubicBezTo>
                    <a:cubicBezTo>
                      <a:pt x="2572" y="6482"/>
                      <a:pt x="2596" y="6255"/>
                      <a:pt x="2751" y="6148"/>
                    </a:cubicBezTo>
                    <a:lnTo>
                      <a:pt x="3537" y="5589"/>
                    </a:lnTo>
                    <a:cubicBezTo>
                      <a:pt x="3573" y="5565"/>
                      <a:pt x="3596" y="5541"/>
                      <a:pt x="3620" y="5529"/>
                    </a:cubicBezTo>
                    <a:cubicBezTo>
                      <a:pt x="3668" y="5517"/>
                      <a:pt x="3715" y="5493"/>
                      <a:pt x="3775" y="5493"/>
                    </a:cubicBezTo>
                    <a:close/>
                    <a:moveTo>
                      <a:pt x="4359" y="6281"/>
                    </a:moveTo>
                    <a:cubicBezTo>
                      <a:pt x="4454" y="6281"/>
                      <a:pt x="4550" y="6321"/>
                      <a:pt x="4620" y="6398"/>
                    </a:cubicBezTo>
                    <a:cubicBezTo>
                      <a:pt x="4739" y="6553"/>
                      <a:pt x="4704" y="6755"/>
                      <a:pt x="4549" y="6863"/>
                    </a:cubicBezTo>
                    <a:lnTo>
                      <a:pt x="3954" y="7303"/>
                    </a:lnTo>
                    <a:cubicBezTo>
                      <a:pt x="3898" y="7331"/>
                      <a:pt x="3829" y="7358"/>
                      <a:pt x="3767" y="7358"/>
                    </a:cubicBezTo>
                    <a:cubicBezTo>
                      <a:pt x="3749" y="7358"/>
                      <a:pt x="3732" y="7356"/>
                      <a:pt x="3715" y="7351"/>
                    </a:cubicBezTo>
                    <a:cubicBezTo>
                      <a:pt x="3620" y="7339"/>
                      <a:pt x="3549" y="7303"/>
                      <a:pt x="3513" y="7220"/>
                    </a:cubicBezTo>
                    <a:cubicBezTo>
                      <a:pt x="3406" y="7077"/>
                      <a:pt x="3430" y="6863"/>
                      <a:pt x="3584" y="6755"/>
                    </a:cubicBezTo>
                    <a:lnTo>
                      <a:pt x="4144" y="6363"/>
                    </a:lnTo>
                    <a:lnTo>
                      <a:pt x="4168" y="6339"/>
                    </a:lnTo>
                    <a:cubicBezTo>
                      <a:pt x="4226" y="6300"/>
                      <a:pt x="4292" y="6281"/>
                      <a:pt x="4359" y="6281"/>
                    </a:cubicBezTo>
                    <a:close/>
                    <a:moveTo>
                      <a:pt x="2870" y="2553"/>
                    </a:moveTo>
                    <a:lnTo>
                      <a:pt x="3156" y="2707"/>
                    </a:lnTo>
                    <a:cubicBezTo>
                      <a:pt x="3173" y="2725"/>
                      <a:pt x="3197" y="2736"/>
                      <a:pt x="3218" y="2736"/>
                    </a:cubicBezTo>
                    <a:cubicBezTo>
                      <a:pt x="3226" y="2736"/>
                      <a:pt x="3233" y="2734"/>
                      <a:pt x="3239" y="2731"/>
                    </a:cubicBezTo>
                    <a:lnTo>
                      <a:pt x="3942" y="2636"/>
                    </a:lnTo>
                    <a:lnTo>
                      <a:pt x="4192" y="2743"/>
                    </a:lnTo>
                    <a:lnTo>
                      <a:pt x="4049" y="3338"/>
                    </a:lnTo>
                    <a:lnTo>
                      <a:pt x="4049" y="3362"/>
                    </a:lnTo>
                    <a:lnTo>
                      <a:pt x="4049" y="4648"/>
                    </a:lnTo>
                    <a:cubicBezTo>
                      <a:pt x="4049" y="5077"/>
                      <a:pt x="4406" y="5434"/>
                      <a:pt x="4835" y="5434"/>
                    </a:cubicBezTo>
                    <a:cubicBezTo>
                      <a:pt x="5263" y="5434"/>
                      <a:pt x="5620" y="5077"/>
                      <a:pt x="5620" y="4648"/>
                    </a:cubicBezTo>
                    <a:lnTo>
                      <a:pt x="5620" y="3410"/>
                    </a:lnTo>
                    <a:lnTo>
                      <a:pt x="5656" y="3362"/>
                    </a:lnTo>
                    <a:lnTo>
                      <a:pt x="8776" y="5065"/>
                    </a:lnTo>
                    <a:cubicBezTo>
                      <a:pt x="8942" y="5184"/>
                      <a:pt x="9002" y="5374"/>
                      <a:pt x="8907" y="5541"/>
                    </a:cubicBezTo>
                    <a:cubicBezTo>
                      <a:pt x="8850" y="5654"/>
                      <a:pt x="8745" y="5717"/>
                      <a:pt x="8631" y="5717"/>
                    </a:cubicBezTo>
                    <a:cubicBezTo>
                      <a:pt x="8576" y="5717"/>
                      <a:pt x="8520" y="5703"/>
                      <a:pt x="8466" y="5672"/>
                    </a:cubicBezTo>
                    <a:lnTo>
                      <a:pt x="6740" y="4743"/>
                    </a:lnTo>
                    <a:cubicBezTo>
                      <a:pt x="6711" y="4727"/>
                      <a:pt x="6682" y="4719"/>
                      <a:pt x="6655" y="4719"/>
                    </a:cubicBezTo>
                    <a:cubicBezTo>
                      <a:pt x="6603" y="4719"/>
                      <a:pt x="6557" y="4748"/>
                      <a:pt x="6525" y="4803"/>
                    </a:cubicBezTo>
                    <a:cubicBezTo>
                      <a:pt x="6490" y="4874"/>
                      <a:pt x="6513" y="4958"/>
                      <a:pt x="6585" y="5005"/>
                    </a:cubicBezTo>
                    <a:lnTo>
                      <a:pt x="8037" y="5791"/>
                    </a:lnTo>
                    <a:cubicBezTo>
                      <a:pt x="8192" y="5886"/>
                      <a:pt x="8252" y="6077"/>
                      <a:pt x="8168" y="6243"/>
                    </a:cubicBezTo>
                    <a:cubicBezTo>
                      <a:pt x="8104" y="6356"/>
                      <a:pt x="7996" y="6415"/>
                      <a:pt x="7881" y="6415"/>
                    </a:cubicBezTo>
                    <a:cubicBezTo>
                      <a:pt x="7826" y="6415"/>
                      <a:pt x="7770" y="6401"/>
                      <a:pt x="7716" y="6374"/>
                    </a:cubicBezTo>
                    <a:lnTo>
                      <a:pt x="6251" y="5565"/>
                    </a:lnTo>
                    <a:cubicBezTo>
                      <a:pt x="6226" y="5554"/>
                      <a:pt x="6200" y="5548"/>
                      <a:pt x="6175" y="5548"/>
                    </a:cubicBezTo>
                    <a:cubicBezTo>
                      <a:pt x="6120" y="5548"/>
                      <a:pt x="6070" y="5575"/>
                      <a:pt x="6037" y="5624"/>
                    </a:cubicBezTo>
                    <a:cubicBezTo>
                      <a:pt x="5990" y="5708"/>
                      <a:pt x="6025" y="5791"/>
                      <a:pt x="6097" y="5839"/>
                    </a:cubicBezTo>
                    <a:lnTo>
                      <a:pt x="7287" y="6493"/>
                    </a:lnTo>
                    <a:cubicBezTo>
                      <a:pt x="7454" y="6577"/>
                      <a:pt x="7514" y="6779"/>
                      <a:pt x="7418" y="6934"/>
                    </a:cubicBezTo>
                    <a:cubicBezTo>
                      <a:pt x="7360" y="7050"/>
                      <a:pt x="7250" y="7114"/>
                      <a:pt x="7132" y="7114"/>
                    </a:cubicBezTo>
                    <a:cubicBezTo>
                      <a:pt x="7081" y="7114"/>
                      <a:pt x="7028" y="7102"/>
                      <a:pt x="6978" y="7077"/>
                    </a:cubicBezTo>
                    <a:lnTo>
                      <a:pt x="5728" y="6386"/>
                    </a:lnTo>
                    <a:cubicBezTo>
                      <a:pt x="5705" y="6371"/>
                      <a:pt x="5680" y="6365"/>
                      <a:pt x="5655" y="6365"/>
                    </a:cubicBezTo>
                    <a:cubicBezTo>
                      <a:pt x="5601" y="6365"/>
                      <a:pt x="5546" y="6397"/>
                      <a:pt x="5513" y="6446"/>
                    </a:cubicBezTo>
                    <a:cubicBezTo>
                      <a:pt x="5478" y="6517"/>
                      <a:pt x="5501" y="6613"/>
                      <a:pt x="5573" y="6660"/>
                    </a:cubicBezTo>
                    <a:lnTo>
                      <a:pt x="6549" y="7172"/>
                    </a:lnTo>
                    <a:cubicBezTo>
                      <a:pt x="6704" y="7267"/>
                      <a:pt x="6763" y="7458"/>
                      <a:pt x="6680" y="7625"/>
                    </a:cubicBezTo>
                    <a:cubicBezTo>
                      <a:pt x="6616" y="7737"/>
                      <a:pt x="6508" y="7801"/>
                      <a:pt x="6393" y="7801"/>
                    </a:cubicBezTo>
                    <a:cubicBezTo>
                      <a:pt x="6338" y="7801"/>
                      <a:pt x="6282" y="7786"/>
                      <a:pt x="6228" y="7756"/>
                    </a:cubicBezTo>
                    <a:lnTo>
                      <a:pt x="5549" y="7386"/>
                    </a:lnTo>
                    <a:cubicBezTo>
                      <a:pt x="5549" y="7255"/>
                      <a:pt x="5501" y="7101"/>
                      <a:pt x="5406" y="6994"/>
                    </a:cubicBezTo>
                    <a:cubicBezTo>
                      <a:pt x="5299" y="6851"/>
                      <a:pt x="5132" y="6755"/>
                      <a:pt x="4954" y="6744"/>
                    </a:cubicBezTo>
                    <a:lnTo>
                      <a:pt x="4954" y="6696"/>
                    </a:lnTo>
                    <a:cubicBezTo>
                      <a:pt x="4977" y="6541"/>
                      <a:pt x="4930" y="6363"/>
                      <a:pt x="4835" y="6220"/>
                    </a:cubicBezTo>
                    <a:cubicBezTo>
                      <a:pt x="4716" y="6077"/>
                      <a:pt x="4549" y="5982"/>
                      <a:pt x="4370" y="5970"/>
                    </a:cubicBezTo>
                    <a:lnTo>
                      <a:pt x="4370" y="5922"/>
                    </a:lnTo>
                    <a:cubicBezTo>
                      <a:pt x="4406" y="5767"/>
                      <a:pt x="4358" y="5589"/>
                      <a:pt x="4251" y="5446"/>
                    </a:cubicBezTo>
                    <a:cubicBezTo>
                      <a:pt x="4132" y="5303"/>
                      <a:pt x="3965" y="5208"/>
                      <a:pt x="3787" y="5196"/>
                    </a:cubicBezTo>
                    <a:lnTo>
                      <a:pt x="3787" y="5148"/>
                    </a:lnTo>
                    <a:cubicBezTo>
                      <a:pt x="3823" y="4993"/>
                      <a:pt x="3775" y="4815"/>
                      <a:pt x="3668" y="4672"/>
                    </a:cubicBezTo>
                    <a:cubicBezTo>
                      <a:pt x="3547" y="4516"/>
                      <a:pt x="3359" y="4432"/>
                      <a:pt x="3172" y="4432"/>
                    </a:cubicBezTo>
                    <a:cubicBezTo>
                      <a:pt x="3044" y="4432"/>
                      <a:pt x="2917" y="4471"/>
                      <a:pt x="2811" y="4553"/>
                    </a:cubicBezTo>
                    <a:lnTo>
                      <a:pt x="1763" y="5315"/>
                    </a:lnTo>
                    <a:lnTo>
                      <a:pt x="1394" y="5112"/>
                    </a:lnTo>
                    <a:lnTo>
                      <a:pt x="2870" y="2553"/>
                    </a:lnTo>
                    <a:close/>
                    <a:moveTo>
                      <a:pt x="4936" y="7026"/>
                    </a:moveTo>
                    <a:cubicBezTo>
                      <a:pt x="5036" y="7026"/>
                      <a:pt x="5132" y="7070"/>
                      <a:pt x="5204" y="7148"/>
                    </a:cubicBezTo>
                    <a:cubicBezTo>
                      <a:pt x="5251" y="7244"/>
                      <a:pt x="5275" y="7315"/>
                      <a:pt x="5263" y="7398"/>
                    </a:cubicBezTo>
                    <a:cubicBezTo>
                      <a:pt x="5251" y="7494"/>
                      <a:pt x="5204" y="7565"/>
                      <a:pt x="5132" y="7625"/>
                    </a:cubicBezTo>
                    <a:lnTo>
                      <a:pt x="4787" y="7875"/>
                    </a:lnTo>
                    <a:cubicBezTo>
                      <a:pt x="4729" y="7918"/>
                      <a:pt x="4658" y="7940"/>
                      <a:pt x="4588" y="7940"/>
                    </a:cubicBezTo>
                    <a:cubicBezTo>
                      <a:pt x="4487" y="7940"/>
                      <a:pt x="4386" y="7895"/>
                      <a:pt x="4323" y="7803"/>
                    </a:cubicBezTo>
                    <a:cubicBezTo>
                      <a:pt x="4215" y="7660"/>
                      <a:pt x="4251" y="7446"/>
                      <a:pt x="4406" y="7339"/>
                    </a:cubicBezTo>
                    <a:lnTo>
                      <a:pt x="4727" y="7101"/>
                    </a:lnTo>
                    <a:lnTo>
                      <a:pt x="4739" y="7089"/>
                    </a:lnTo>
                    <a:cubicBezTo>
                      <a:pt x="4802" y="7046"/>
                      <a:pt x="4870" y="7026"/>
                      <a:pt x="4936" y="7026"/>
                    </a:cubicBezTo>
                    <a:close/>
                    <a:moveTo>
                      <a:pt x="180" y="0"/>
                    </a:moveTo>
                    <a:cubicBezTo>
                      <a:pt x="125" y="0"/>
                      <a:pt x="69" y="27"/>
                      <a:pt x="36" y="76"/>
                    </a:cubicBezTo>
                    <a:cubicBezTo>
                      <a:pt x="1" y="159"/>
                      <a:pt x="24" y="243"/>
                      <a:pt x="96" y="290"/>
                    </a:cubicBezTo>
                    <a:lnTo>
                      <a:pt x="2382" y="1600"/>
                    </a:lnTo>
                    <a:lnTo>
                      <a:pt x="405" y="5005"/>
                    </a:lnTo>
                    <a:lnTo>
                      <a:pt x="251" y="4922"/>
                    </a:lnTo>
                    <a:cubicBezTo>
                      <a:pt x="221" y="4905"/>
                      <a:pt x="192" y="4897"/>
                      <a:pt x="164" y="4897"/>
                    </a:cubicBezTo>
                    <a:cubicBezTo>
                      <a:pt x="113" y="4897"/>
                      <a:pt x="67" y="4923"/>
                      <a:pt x="36" y="4969"/>
                    </a:cubicBezTo>
                    <a:cubicBezTo>
                      <a:pt x="1" y="5053"/>
                      <a:pt x="24" y="5136"/>
                      <a:pt x="96" y="5184"/>
                    </a:cubicBezTo>
                    <a:lnTo>
                      <a:pt x="882" y="5648"/>
                    </a:lnTo>
                    <a:cubicBezTo>
                      <a:pt x="908" y="5663"/>
                      <a:pt x="934" y="5670"/>
                      <a:pt x="959" y="5670"/>
                    </a:cubicBezTo>
                    <a:cubicBezTo>
                      <a:pt x="1014" y="5670"/>
                      <a:pt x="1063" y="5638"/>
                      <a:pt x="1096" y="5589"/>
                    </a:cubicBezTo>
                    <a:lnTo>
                      <a:pt x="1215" y="5398"/>
                    </a:lnTo>
                    <a:lnTo>
                      <a:pt x="1537" y="5565"/>
                    </a:lnTo>
                    <a:cubicBezTo>
                      <a:pt x="1441" y="5779"/>
                      <a:pt x="1453" y="6029"/>
                      <a:pt x="1584" y="6220"/>
                    </a:cubicBezTo>
                    <a:cubicBezTo>
                      <a:pt x="1703" y="6386"/>
                      <a:pt x="1894" y="6482"/>
                      <a:pt x="2096" y="6482"/>
                    </a:cubicBezTo>
                    <a:cubicBezTo>
                      <a:pt x="2156" y="6482"/>
                      <a:pt x="2227" y="6458"/>
                      <a:pt x="2287" y="6446"/>
                    </a:cubicBezTo>
                    <a:cubicBezTo>
                      <a:pt x="2287" y="6577"/>
                      <a:pt x="2334" y="6720"/>
                      <a:pt x="2406" y="6815"/>
                    </a:cubicBezTo>
                    <a:cubicBezTo>
                      <a:pt x="2525" y="6982"/>
                      <a:pt x="2715" y="7077"/>
                      <a:pt x="2906" y="7077"/>
                    </a:cubicBezTo>
                    <a:cubicBezTo>
                      <a:pt x="2965" y="7077"/>
                      <a:pt x="3049" y="7053"/>
                      <a:pt x="3108" y="7041"/>
                    </a:cubicBezTo>
                    <a:cubicBezTo>
                      <a:pt x="3108" y="7160"/>
                      <a:pt x="3144" y="7291"/>
                      <a:pt x="3227" y="7398"/>
                    </a:cubicBezTo>
                    <a:cubicBezTo>
                      <a:pt x="3323" y="7529"/>
                      <a:pt x="3465" y="7625"/>
                      <a:pt x="3644" y="7648"/>
                    </a:cubicBezTo>
                    <a:cubicBezTo>
                      <a:pt x="3668" y="7648"/>
                      <a:pt x="3715" y="7672"/>
                      <a:pt x="3739" y="7672"/>
                    </a:cubicBezTo>
                    <a:cubicBezTo>
                      <a:pt x="3799" y="7672"/>
                      <a:pt x="3882" y="7648"/>
                      <a:pt x="3942" y="7636"/>
                    </a:cubicBezTo>
                    <a:cubicBezTo>
                      <a:pt x="3942" y="7767"/>
                      <a:pt x="3977" y="7886"/>
                      <a:pt x="4061" y="7994"/>
                    </a:cubicBezTo>
                    <a:cubicBezTo>
                      <a:pt x="4156" y="8125"/>
                      <a:pt x="4299" y="8220"/>
                      <a:pt x="4477" y="8244"/>
                    </a:cubicBezTo>
                    <a:cubicBezTo>
                      <a:pt x="4501" y="8244"/>
                      <a:pt x="4549" y="8267"/>
                      <a:pt x="4573" y="8267"/>
                    </a:cubicBezTo>
                    <a:cubicBezTo>
                      <a:pt x="4716" y="8267"/>
                      <a:pt x="4835" y="8220"/>
                      <a:pt x="4954" y="8148"/>
                    </a:cubicBezTo>
                    <a:lnTo>
                      <a:pt x="5287" y="7886"/>
                    </a:lnTo>
                    <a:cubicBezTo>
                      <a:pt x="5370" y="7827"/>
                      <a:pt x="5430" y="7767"/>
                      <a:pt x="5466" y="7684"/>
                    </a:cubicBezTo>
                    <a:lnTo>
                      <a:pt x="6085" y="8029"/>
                    </a:lnTo>
                    <a:cubicBezTo>
                      <a:pt x="6168" y="8077"/>
                      <a:pt x="6275" y="8101"/>
                      <a:pt x="6382" y="8101"/>
                    </a:cubicBezTo>
                    <a:cubicBezTo>
                      <a:pt x="6442" y="8101"/>
                      <a:pt x="6501" y="8089"/>
                      <a:pt x="6561" y="8077"/>
                    </a:cubicBezTo>
                    <a:cubicBezTo>
                      <a:pt x="6716" y="8029"/>
                      <a:pt x="6859" y="7922"/>
                      <a:pt x="6930" y="7779"/>
                    </a:cubicBezTo>
                    <a:cubicBezTo>
                      <a:pt x="6990" y="7648"/>
                      <a:pt x="7013" y="7529"/>
                      <a:pt x="7002" y="7398"/>
                    </a:cubicBezTo>
                    <a:cubicBezTo>
                      <a:pt x="7049" y="7398"/>
                      <a:pt x="7073" y="7422"/>
                      <a:pt x="7121" y="7422"/>
                    </a:cubicBezTo>
                    <a:cubicBezTo>
                      <a:pt x="7347" y="7422"/>
                      <a:pt x="7573" y="7303"/>
                      <a:pt x="7668" y="7089"/>
                    </a:cubicBezTo>
                    <a:cubicBezTo>
                      <a:pt x="7728" y="6970"/>
                      <a:pt x="7764" y="6839"/>
                      <a:pt x="7752" y="6720"/>
                    </a:cubicBezTo>
                    <a:cubicBezTo>
                      <a:pt x="7787" y="6720"/>
                      <a:pt x="7823" y="6732"/>
                      <a:pt x="7871" y="6732"/>
                    </a:cubicBezTo>
                    <a:cubicBezTo>
                      <a:pt x="8085" y="6732"/>
                      <a:pt x="8311" y="6613"/>
                      <a:pt x="8418" y="6410"/>
                    </a:cubicBezTo>
                    <a:cubicBezTo>
                      <a:pt x="8478" y="6291"/>
                      <a:pt x="8502" y="6172"/>
                      <a:pt x="8490" y="6029"/>
                    </a:cubicBezTo>
                    <a:cubicBezTo>
                      <a:pt x="8537" y="6029"/>
                      <a:pt x="8561" y="6053"/>
                      <a:pt x="8609" y="6053"/>
                    </a:cubicBezTo>
                    <a:cubicBezTo>
                      <a:pt x="8668" y="6053"/>
                      <a:pt x="8728" y="6029"/>
                      <a:pt x="8787" y="6017"/>
                    </a:cubicBezTo>
                    <a:cubicBezTo>
                      <a:pt x="8954" y="5970"/>
                      <a:pt x="9085" y="5874"/>
                      <a:pt x="9157" y="5720"/>
                    </a:cubicBezTo>
                    <a:cubicBezTo>
                      <a:pt x="9240" y="5577"/>
                      <a:pt x="9264" y="5410"/>
                      <a:pt x="9204" y="5243"/>
                    </a:cubicBezTo>
                    <a:cubicBezTo>
                      <a:pt x="9192" y="5196"/>
                      <a:pt x="9180" y="5172"/>
                      <a:pt x="9157" y="5136"/>
                    </a:cubicBezTo>
                    <a:lnTo>
                      <a:pt x="9430" y="4946"/>
                    </a:lnTo>
                    <a:lnTo>
                      <a:pt x="9561" y="5124"/>
                    </a:lnTo>
                    <a:cubicBezTo>
                      <a:pt x="9591" y="5161"/>
                      <a:pt x="9644" y="5180"/>
                      <a:pt x="9694" y="5180"/>
                    </a:cubicBezTo>
                    <a:cubicBezTo>
                      <a:pt x="9724" y="5180"/>
                      <a:pt x="9753" y="5173"/>
                      <a:pt x="9776" y="5160"/>
                    </a:cubicBezTo>
                    <a:lnTo>
                      <a:pt x="10192" y="4827"/>
                    </a:lnTo>
                    <a:cubicBezTo>
                      <a:pt x="10264" y="4743"/>
                      <a:pt x="10276" y="4648"/>
                      <a:pt x="10240" y="4577"/>
                    </a:cubicBezTo>
                    <a:cubicBezTo>
                      <a:pt x="10210" y="4539"/>
                      <a:pt x="10157" y="4521"/>
                      <a:pt x="10107" y="4521"/>
                    </a:cubicBezTo>
                    <a:cubicBezTo>
                      <a:pt x="10077" y="4521"/>
                      <a:pt x="10048" y="4527"/>
                      <a:pt x="10026" y="4541"/>
                    </a:cubicBezTo>
                    <a:lnTo>
                      <a:pt x="9728" y="4779"/>
                    </a:lnTo>
                    <a:lnTo>
                      <a:pt x="7347" y="1671"/>
                    </a:lnTo>
                    <a:lnTo>
                      <a:pt x="8704" y="790"/>
                    </a:lnTo>
                    <a:cubicBezTo>
                      <a:pt x="8776" y="755"/>
                      <a:pt x="8787" y="659"/>
                      <a:pt x="8752" y="588"/>
                    </a:cubicBezTo>
                    <a:cubicBezTo>
                      <a:pt x="8721" y="542"/>
                      <a:pt x="8670" y="516"/>
                      <a:pt x="8619" y="516"/>
                    </a:cubicBezTo>
                    <a:cubicBezTo>
                      <a:pt x="8591" y="516"/>
                      <a:pt x="8563" y="523"/>
                      <a:pt x="8537" y="540"/>
                    </a:cubicBezTo>
                    <a:lnTo>
                      <a:pt x="7049" y="1493"/>
                    </a:lnTo>
                    <a:cubicBezTo>
                      <a:pt x="6978" y="1540"/>
                      <a:pt x="6966" y="1648"/>
                      <a:pt x="7002" y="1719"/>
                    </a:cubicBezTo>
                    <a:lnTo>
                      <a:pt x="7275" y="2076"/>
                    </a:lnTo>
                    <a:lnTo>
                      <a:pt x="7085" y="2219"/>
                    </a:lnTo>
                    <a:lnTo>
                      <a:pt x="6311" y="1969"/>
                    </a:lnTo>
                    <a:cubicBezTo>
                      <a:pt x="6287" y="1969"/>
                      <a:pt x="6275" y="1957"/>
                      <a:pt x="6263" y="1957"/>
                    </a:cubicBezTo>
                    <a:lnTo>
                      <a:pt x="4501" y="1957"/>
                    </a:lnTo>
                    <a:cubicBezTo>
                      <a:pt x="4430" y="1957"/>
                      <a:pt x="4370" y="2005"/>
                      <a:pt x="4358" y="2076"/>
                    </a:cubicBezTo>
                    <a:lnTo>
                      <a:pt x="4251" y="2481"/>
                    </a:lnTo>
                    <a:lnTo>
                      <a:pt x="4001" y="2374"/>
                    </a:lnTo>
                    <a:cubicBezTo>
                      <a:pt x="3965" y="2362"/>
                      <a:pt x="3954" y="2362"/>
                      <a:pt x="3930" y="2362"/>
                    </a:cubicBezTo>
                    <a:lnTo>
                      <a:pt x="3227" y="2433"/>
                    </a:lnTo>
                    <a:lnTo>
                      <a:pt x="2989" y="2302"/>
                    </a:lnTo>
                    <a:lnTo>
                      <a:pt x="3215" y="1910"/>
                    </a:lnTo>
                    <a:cubicBezTo>
                      <a:pt x="3251" y="1838"/>
                      <a:pt x="3227" y="1743"/>
                      <a:pt x="3156" y="1707"/>
                    </a:cubicBezTo>
                    <a:lnTo>
                      <a:pt x="251" y="16"/>
                    </a:lnTo>
                    <a:cubicBezTo>
                      <a:pt x="229" y="5"/>
                      <a:pt x="204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13598;p64">
                <a:extLst>
                  <a:ext uri="{FF2B5EF4-FFF2-40B4-BE49-F238E27FC236}">
                    <a16:creationId xmlns:a16="http://schemas.microsoft.com/office/drawing/2014/main" id="{8EC3D648-CB6A-087C-D0DF-F65937C8C0D6}"/>
                  </a:ext>
                </a:extLst>
              </p:cNvPr>
              <p:cNvSpPr/>
              <p:nvPr/>
            </p:nvSpPr>
            <p:spPr>
              <a:xfrm>
                <a:off x="3059960" y="2009628"/>
                <a:ext cx="37177" cy="2696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7" extrusionOk="0">
                    <a:moveTo>
                      <a:pt x="999" y="0"/>
                    </a:moveTo>
                    <a:cubicBezTo>
                      <a:pt x="971" y="0"/>
                      <a:pt x="943" y="8"/>
                      <a:pt x="918" y="25"/>
                    </a:cubicBezTo>
                    <a:lnTo>
                      <a:pt x="84" y="561"/>
                    </a:lnTo>
                    <a:cubicBezTo>
                      <a:pt x="13" y="608"/>
                      <a:pt x="1" y="692"/>
                      <a:pt x="37" y="775"/>
                    </a:cubicBezTo>
                    <a:cubicBezTo>
                      <a:pt x="72" y="811"/>
                      <a:pt x="120" y="846"/>
                      <a:pt x="156" y="846"/>
                    </a:cubicBezTo>
                    <a:cubicBezTo>
                      <a:pt x="191" y="846"/>
                      <a:pt x="215" y="823"/>
                      <a:pt x="239" y="811"/>
                    </a:cubicBezTo>
                    <a:lnTo>
                      <a:pt x="1073" y="275"/>
                    </a:lnTo>
                    <a:cubicBezTo>
                      <a:pt x="1156" y="239"/>
                      <a:pt x="1168" y="144"/>
                      <a:pt x="1132" y="72"/>
                    </a:cubicBezTo>
                    <a:cubicBezTo>
                      <a:pt x="1101" y="26"/>
                      <a:pt x="1051" y="0"/>
                      <a:pt x="9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4" name="Google Shape;13305;p64">
              <a:extLst>
                <a:ext uri="{FF2B5EF4-FFF2-40B4-BE49-F238E27FC236}">
                  <a16:creationId xmlns:a16="http://schemas.microsoft.com/office/drawing/2014/main" id="{A86F53DE-B113-9E31-65ED-25C81F1A5875}"/>
                </a:ext>
              </a:extLst>
            </p:cNvPr>
            <p:cNvGrpSpPr/>
            <p:nvPr/>
          </p:nvGrpSpPr>
          <p:grpSpPr>
            <a:xfrm>
              <a:off x="3951836" y="3310721"/>
              <a:ext cx="431236" cy="384250"/>
              <a:chOff x="1327676" y="2910480"/>
              <a:chExt cx="347934" cy="310024"/>
            </a:xfrm>
            <a:solidFill>
              <a:schemeClr val="bg1"/>
            </a:solidFill>
          </p:grpSpPr>
          <p:sp>
            <p:nvSpPr>
              <p:cNvPr id="2067" name="Google Shape;13306;p64">
                <a:extLst>
                  <a:ext uri="{FF2B5EF4-FFF2-40B4-BE49-F238E27FC236}">
                    <a16:creationId xmlns:a16="http://schemas.microsoft.com/office/drawing/2014/main" id="{3E0882D1-B113-ADFA-2B7D-63279EE937A1}"/>
                  </a:ext>
                </a:extLst>
              </p:cNvPr>
              <p:cNvSpPr/>
              <p:nvPr/>
            </p:nvSpPr>
            <p:spPr>
              <a:xfrm>
                <a:off x="1367081" y="3067370"/>
                <a:ext cx="43257" cy="15565"/>
              </a:xfrm>
              <a:custGeom>
                <a:avLst/>
                <a:gdLst/>
                <a:ahLst/>
                <a:cxnLst/>
                <a:rect l="l" t="t" r="r" b="b"/>
                <a:pathLst>
                  <a:path w="1359" h="489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cubicBezTo>
                      <a:pt x="346" y="322"/>
                      <a:pt x="870" y="358"/>
                      <a:pt x="1120" y="477"/>
                    </a:cubicBezTo>
                    <a:cubicBezTo>
                      <a:pt x="1144" y="488"/>
                      <a:pt x="1168" y="488"/>
                      <a:pt x="1191" y="488"/>
                    </a:cubicBezTo>
                    <a:cubicBezTo>
                      <a:pt x="1251" y="488"/>
                      <a:pt x="1310" y="465"/>
                      <a:pt x="1346" y="405"/>
                    </a:cubicBezTo>
                    <a:cubicBezTo>
                      <a:pt x="1358" y="322"/>
                      <a:pt x="1334" y="238"/>
                      <a:pt x="1251" y="191"/>
                    </a:cubicBezTo>
                    <a:cubicBezTo>
                      <a:pt x="882" y="12"/>
                      <a:pt x="19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13307;p64">
                <a:extLst>
                  <a:ext uri="{FF2B5EF4-FFF2-40B4-BE49-F238E27FC236}">
                    <a16:creationId xmlns:a16="http://schemas.microsoft.com/office/drawing/2014/main" id="{15FE5360-C8A9-AFC4-FEB7-E54A948BB404}"/>
                  </a:ext>
                </a:extLst>
              </p:cNvPr>
              <p:cNvSpPr/>
              <p:nvPr/>
            </p:nvSpPr>
            <p:spPr>
              <a:xfrm>
                <a:off x="1350402" y="3170436"/>
                <a:ext cx="10663" cy="48541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25" extrusionOk="0">
                    <a:moveTo>
                      <a:pt x="168" y="1"/>
                    </a:moveTo>
                    <a:cubicBezTo>
                      <a:pt x="84" y="1"/>
                      <a:pt x="1" y="84"/>
                      <a:pt x="1" y="168"/>
                    </a:cubicBezTo>
                    <a:lnTo>
                      <a:pt x="1" y="1358"/>
                    </a:lnTo>
                    <a:cubicBezTo>
                      <a:pt x="1" y="1453"/>
                      <a:pt x="84" y="1525"/>
                      <a:pt x="168" y="1525"/>
                    </a:cubicBezTo>
                    <a:cubicBezTo>
                      <a:pt x="263" y="1525"/>
                      <a:pt x="334" y="1453"/>
                      <a:pt x="334" y="1358"/>
                    </a:cubicBezTo>
                    <a:lnTo>
                      <a:pt x="334" y="168"/>
                    </a:lnTo>
                    <a:cubicBezTo>
                      <a:pt x="334" y="84"/>
                      <a:pt x="263" y="1"/>
                      <a:pt x="1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13308;p64">
                <a:extLst>
                  <a:ext uri="{FF2B5EF4-FFF2-40B4-BE49-F238E27FC236}">
                    <a16:creationId xmlns:a16="http://schemas.microsoft.com/office/drawing/2014/main" id="{ABE3A775-BD27-6AAD-5F43-45CC3DF7D5AB}"/>
                  </a:ext>
                </a:extLst>
              </p:cNvPr>
              <p:cNvSpPr/>
              <p:nvPr/>
            </p:nvSpPr>
            <p:spPr>
              <a:xfrm>
                <a:off x="1327676" y="3040187"/>
                <a:ext cx="201643" cy="180317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665" extrusionOk="0">
                    <a:moveTo>
                      <a:pt x="5894" y="628"/>
                    </a:moveTo>
                    <a:lnTo>
                      <a:pt x="5954" y="866"/>
                    </a:lnTo>
                    <a:cubicBezTo>
                      <a:pt x="5977" y="926"/>
                      <a:pt x="5966" y="997"/>
                      <a:pt x="5918" y="1045"/>
                    </a:cubicBezTo>
                    <a:lnTo>
                      <a:pt x="5823" y="1140"/>
                    </a:lnTo>
                    <a:lnTo>
                      <a:pt x="5596" y="914"/>
                    </a:lnTo>
                    <a:lnTo>
                      <a:pt x="5894" y="628"/>
                    </a:lnTo>
                    <a:close/>
                    <a:moveTo>
                      <a:pt x="2941" y="307"/>
                    </a:moveTo>
                    <a:lnTo>
                      <a:pt x="2941" y="961"/>
                    </a:lnTo>
                    <a:cubicBezTo>
                      <a:pt x="2941" y="1057"/>
                      <a:pt x="2906" y="1164"/>
                      <a:pt x="2870" y="1271"/>
                    </a:cubicBezTo>
                    <a:lnTo>
                      <a:pt x="2787" y="1438"/>
                    </a:lnTo>
                    <a:cubicBezTo>
                      <a:pt x="2775" y="1450"/>
                      <a:pt x="2775" y="1473"/>
                      <a:pt x="2775" y="1509"/>
                    </a:cubicBezTo>
                    <a:lnTo>
                      <a:pt x="2775" y="1854"/>
                    </a:lnTo>
                    <a:cubicBezTo>
                      <a:pt x="2775" y="2104"/>
                      <a:pt x="2667" y="2331"/>
                      <a:pt x="2513" y="2485"/>
                    </a:cubicBezTo>
                    <a:cubicBezTo>
                      <a:pt x="2363" y="2635"/>
                      <a:pt x="2165" y="2727"/>
                      <a:pt x="1954" y="2727"/>
                    </a:cubicBezTo>
                    <a:cubicBezTo>
                      <a:pt x="1930" y="2727"/>
                      <a:pt x="1906" y="2726"/>
                      <a:pt x="1882" y="2724"/>
                    </a:cubicBezTo>
                    <a:cubicBezTo>
                      <a:pt x="1417" y="2712"/>
                      <a:pt x="1048" y="2307"/>
                      <a:pt x="1048" y="1819"/>
                    </a:cubicBezTo>
                    <a:lnTo>
                      <a:pt x="1048" y="1521"/>
                    </a:lnTo>
                    <a:cubicBezTo>
                      <a:pt x="1048" y="1497"/>
                      <a:pt x="1048" y="1473"/>
                      <a:pt x="1036" y="1450"/>
                    </a:cubicBezTo>
                    <a:lnTo>
                      <a:pt x="929" y="1259"/>
                    </a:lnTo>
                    <a:cubicBezTo>
                      <a:pt x="905" y="1176"/>
                      <a:pt x="870" y="1104"/>
                      <a:pt x="870" y="1021"/>
                    </a:cubicBezTo>
                    <a:lnTo>
                      <a:pt x="870" y="997"/>
                    </a:lnTo>
                    <a:cubicBezTo>
                      <a:pt x="870" y="616"/>
                      <a:pt x="1179" y="307"/>
                      <a:pt x="1572" y="307"/>
                    </a:cubicBezTo>
                    <a:close/>
                    <a:moveTo>
                      <a:pt x="2275" y="2986"/>
                    </a:moveTo>
                    <a:cubicBezTo>
                      <a:pt x="2286" y="3045"/>
                      <a:pt x="2298" y="3081"/>
                      <a:pt x="2310" y="3117"/>
                    </a:cubicBezTo>
                    <a:lnTo>
                      <a:pt x="2167" y="3259"/>
                    </a:lnTo>
                    <a:cubicBezTo>
                      <a:pt x="2102" y="3325"/>
                      <a:pt x="2013" y="3358"/>
                      <a:pt x="1923" y="3358"/>
                    </a:cubicBezTo>
                    <a:cubicBezTo>
                      <a:pt x="1834" y="3358"/>
                      <a:pt x="1745" y="3325"/>
                      <a:pt x="1679" y="3259"/>
                    </a:cubicBezTo>
                    <a:lnTo>
                      <a:pt x="1536" y="3128"/>
                    </a:lnTo>
                    <a:cubicBezTo>
                      <a:pt x="1560" y="3081"/>
                      <a:pt x="1572" y="3045"/>
                      <a:pt x="1572" y="2986"/>
                    </a:cubicBezTo>
                    <a:cubicBezTo>
                      <a:pt x="1679" y="3009"/>
                      <a:pt x="1775" y="3045"/>
                      <a:pt x="1882" y="3045"/>
                    </a:cubicBezTo>
                    <a:lnTo>
                      <a:pt x="1917" y="3045"/>
                    </a:lnTo>
                    <a:cubicBezTo>
                      <a:pt x="2036" y="3045"/>
                      <a:pt x="2167" y="3021"/>
                      <a:pt x="2275" y="2986"/>
                    </a:cubicBezTo>
                    <a:close/>
                    <a:moveTo>
                      <a:pt x="6162" y="0"/>
                    </a:moveTo>
                    <a:cubicBezTo>
                      <a:pt x="6120" y="0"/>
                      <a:pt x="6079" y="15"/>
                      <a:pt x="6049" y="45"/>
                    </a:cubicBezTo>
                    <a:lnTo>
                      <a:pt x="2906" y="3021"/>
                    </a:lnTo>
                    <a:cubicBezTo>
                      <a:pt x="2882" y="3057"/>
                      <a:pt x="2834" y="3069"/>
                      <a:pt x="2787" y="3069"/>
                    </a:cubicBezTo>
                    <a:lnTo>
                      <a:pt x="2763" y="3069"/>
                    </a:lnTo>
                    <a:cubicBezTo>
                      <a:pt x="2656" y="3069"/>
                      <a:pt x="2584" y="2997"/>
                      <a:pt x="2584" y="2890"/>
                    </a:cubicBezTo>
                    <a:lnTo>
                      <a:pt x="2584" y="2843"/>
                    </a:lnTo>
                    <a:cubicBezTo>
                      <a:pt x="2644" y="2819"/>
                      <a:pt x="2679" y="2771"/>
                      <a:pt x="2727" y="2724"/>
                    </a:cubicBezTo>
                    <a:cubicBezTo>
                      <a:pt x="2965" y="2497"/>
                      <a:pt x="3084" y="2200"/>
                      <a:pt x="3084" y="1878"/>
                    </a:cubicBezTo>
                    <a:lnTo>
                      <a:pt x="3084" y="1581"/>
                    </a:lnTo>
                    <a:lnTo>
                      <a:pt x="3144" y="1450"/>
                    </a:lnTo>
                    <a:cubicBezTo>
                      <a:pt x="3215" y="1307"/>
                      <a:pt x="3251" y="1152"/>
                      <a:pt x="3251" y="997"/>
                    </a:cubicBezTo>
                    <a:lnTo>
                      <a:pt x="3251" y="176"/>
                    </a:lnTo>
                    <a:cubicBezTo>
                      <a:pt x="3251" y="92"/>
                      <a:pt x="3179" y="21"/>
                      <a:pt x="3084" y="21"/>
                    </a:cubicBezTo>
                    <a:lnTo>
                      <a:pt x="1548" y="21"/>
                    </a:lnTo>
                    <a:cubicBezTo>
                      <a:pt x="1001" y="21"/>
                      <a:pt x="536" y="461"/>
                      <a:pt x="536" y="1033"/>
                    </a:cubicBezTo>
                    <a:lnTo>
                      <a:pt x="536" y="1045"/>
                    </a:lnTo>
                    <a:cubicBezTo>
                      <a:pt x="536" y="1176"/>
                      <a:pt x="572" y="1295"/>
                      <a:pt x="632" y="1414"/>
                    </a:cubicBezTo>
                    <a:lnTo>
                      <a:pt x="703" y="1581"/>
                    </a:lnTo>
                    <a:lnTo>
                      <a:pt x="703" y="1831"/>
                    </a:lnTo>
                    <a:cubicBezTo>
                      <a:pt x="703" y="2247"/>
                      <a:pt x="917" y="2616"/>
                      <a:pt x="1215" y="2843"/>
                    </a:cubicBezTo>
                    <a:lnTo>
                      <a:pt x="1215" y="2997"/>
                    </a:lnTo>
                    <a:cubicBezTo>
                      <a:pt x="1215" y="3069"/>
                      <a:pt x="1155" y="3140"/>
                      <a:pt x="1072" y="3176"/>
                    </a:cubicBezTo>
                    <a:lnTo>
                      <a:pt x="501" y="3343"/>
                    </a:lnTo>
                    <a:cubicBezTo>
                      <a:pt x="215" y="3414"/>
                      <a:pt x="0" y="3676"/>
                      <a:pt x="0" y="3974"/>
                    </a:cubicBezTo>
                    <a:lnTo>
                      <a:pt x="0" y="5462"/>
                    </a:lnTo>
                    <a:cubicBezTo>
                      <a:pt x="0" y="5557"/>
                      <a:pt x="84" y="5629"/>
                      <a:pt x="167" y="5629"/>
                    </a:cubicBezTo>
                    <a:cubicBezTo>
                      <a:pt x="262" y="5629"/>
                      <a:pt x="334" y="5557"/>
                      <a:pt x="334" y="5462"/>
                    </a:cubicBezTo>
                    <a:lnTo>
                      <a:pt x="334" y="3974"/>
                    </a:lnTo>
                    <a:cubicBezTo>
                      <a:pt x="334" y="3831"/>
                      <a:pt x="441" y="3676"/>
                      <a:pt x="584" y="3640"/>
                    </a:cubicBezTo>
                    <a:lnTo>
                      <a:pt x="1167" y="3474"/>
                    </a:lnTo>
                    <a:cubicBezTo>
                      <a:pt x="1215" y="3450"/>
                      <a:pt x="1251" y="3438"/>
                      <a:pt x="1298" y="3414"/>
                    </a:cubicBezTo>
                    <a:lnTo>
                      <a:pt x="1405" y="3521"/>
                    </a:lnTo>
                    <a:cubicBezTo>
                      <a:pt x="1536" y="3652"/>
                      <a:pt x="1703" y="3712"/>
                      <a:pt x="1882" y="3712"/>
                    </a:cubicBezTo>
                    <a:cubicBezTo>
                      <a:pt x="2060" y="3712"/>
                      <a:pt x="2227" y="3652"/>
                      <a:pt x="2358" y="3521"/>
                    </a:cubicBezTo>
                    <a:lnTo>
                      <a:pt x="2501" y="3367"/>
                    </a:lnTo>
                    <a:cubicBezTo>
                      <a:pt x="2584" y="3402"/>
                      <a:pt x="2656" y="3426"/>
                      <a:pt x="2727" y="3426"/>
                    </a:cubicBezTo>
                    <a:lnTo>
                      <a:pt x="2763" y="3426"/>
                    </a:lnTo>
                    <a:cubicBezTo>
                      <a:pt x="2894" y="3426"/>
                      <a:pt x="3013" y="3378"/>
                      <a:pt x="3096" y="3295"/>
                    </a:cubicBezTo>
                    <a:lnTo>
                      <a:pt x="5334" y="1176"/>
                    </a:lnTo>
                    <a:lnTo>
                      <a:pt x="5561" y="1402"/>
                    </a:lnTo>
                    <a:lnTo>
                      <a:pt x="2965" y="3986"/>
                    </a:lnTo>
                    <a:cubicBezTo>
                      <a:pt x="2798" y="4152"/>
                      <a:pt x="2715" y="4367"/>
                      <a:pt x="2715" y="4581"/>
                    </a:cubicBezTo>
                    <a:lnTo>
                      <a:pt x="2715" y="5498"/>
                    </a:lnTo>
                    <a:cubicBezTo>
                      <a:pt x="2715" y="5581"/>
                      <a:pt x="2787" y="5664"/>
                      <a:pt x="2882" y="5664"/>
                    </a:cubicBezTo>
                    <a:cubicBezTo>
                      <a:pt x="2965" y="5664"/>
                      <a:pt x="3037" y="5581"/>
                      <a:pt x="3037" y="5498"/>
                    </a:cubicBezTo>
                    <a:lnTo>
                      <a:pt x="3037" y="4581"/>
                    </a:lnTo>
                    <a:cubicBezTo>
                      <a:pt x="3037" y="4450"/>
                      <a:pt x="3096" y="4319"/>
                      <a:pt x="3191" y="4212"/>
                    </a:cubicBezTo>
                    <a:lnTo>
                      <a:pt x="6096" y="1307"/>
                    </a:lnTo>
                    <a:cubicBezTo>
                      <a:pt x="6216" y="1200"/>
                      <a:pt x="6275" y="997"/>
                      <a:pt x="6227" y="831"/>
                    </a:cubicBezTo>
                    <a:lnTo>
                      <a:pt x="6168" y="378"/>
                    </a:lnTo>
                    <a:lnTo>
                      <a:pt x="6275" y="271"/>
                    </a:lnTo>
                    <a:cubicBezTo>
                      <a:pt x="6335" y="211"/>
                      <a:pt x="6335" y="104"/>
                      <a:pt x="6275" y="45"/>
                    </a:cubicBezTo>
                    <a:cubicBezTo>
                      <a:pt x="6245" y="15"/>
                      <a:pt x="6204" y="0"/>
                      <a:pt x="61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13309;p64">
                <a:extLst>
                  <a:ext uri="{FF2B5EF4-FFF2-40B4-BE49-F238E27FC236}">
                    <a16:creationId xmlns:a16="http://schemas.microsoft.com/office/drawing/2014/main" id="{6D403B79-DB54-B921-A814-6B0750D96BE4}"/>
                  </a:ext>
                </a:extLst>
              </p:cNvPr>
              <p:cNvSpPr/>
              <p:nvPr/>
            </p:nvSpPr>
            <p:spPr>
              <a:xfrm>
                <a:off x="1470179" y="2910480"/>
                <a:ext cx="205431" cy="173601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5454" extrusionOk="0">
                    <a:moveTo>
                      <a:pt x="500" y="0"/>
                    </a:moveTo>
                    <a:cubicBezTo>
                      <a:pt x="215" y="0"/>
                      <a:pt x="0" y="226"/>
                      <a:pt x="0" y="512"/>
                    </a:cubicBezTo>
                    <a:lnTo>
                      <a:pt x="0" y="4822"/>
                    </a:lnTo>
                    <a:cubicBezTo>
                      <a:pt x="0" y="4917"/>
                      <a:pt x="72" y="4989"/>
                      <a:pt x="155" y="4989"/>
                    </a:cubicBezTo>
                    <a:cubicBezTo>
                      <a:pt x="250" y="4989"/>
                      <a:pt x="322" y="4917"/>
                      <a:pt x="322" y="4822"/>
                    </a:cubicBezTo>
                    <a:lnTo>
                      <a:pt x="322" y="512"/>
                    </a:lnTo>
                    <a:cubicBezTo>
                      <a:pt x="322" y="405"/>
                      <a:pt x="393" y="322"/>
                      <a:pt x="500" y="322"/>
                    </a:cubicBezTo>
                    <a:lnTo>
                      <a:pt x="5953" y="322"/>
                    </a:lnTo>
                    <a:cubicBezTo>
                      <a:pt x="6049" y="322"/>
                      <a:pt x="6132" y="405"/>
                      <a:pt x="6132" y="512"/>
                    </a:cubicBezTo>
                    <a:lnTo>
                      <a:pt x="6132" y="4941"/>
                    </a:lnTo>
                    <a:cubicBezTo>
                      <a:pt x="6132" y="5048"/>
                      <a:pt x="6049" y="5120"/>
                      <a:pt x="5953" y="5120"/>
                    </a:cubicBezTo>
                    <a:lnTo>
                      <a:pt x="2298" y="5120"/>
                    </a:lnTo>
                    <a:cubicBezTo>
                      <a:pt x="2215" y="5120"/>
                      <a:pt x="2131" y="5191"/>
                      <a:pt x="2131" y="5287"/>
                    </a:cubicBezTo>
                    <a:cubicBezTo>
                      <a:pt x="2131" y="5370"/>
                      <a:pt x="2215" y="5453"/>
                      <a:pt x="2298" y="5453"/>
                    </a:cubicBezTo>
                    <a:lnTo>
                      <a:pt x="5953" y="5453"/>
                    </a:lnTo>
                    <a:cubicBezTo>
                      <a:pt x="6227" y="5453"/>
                      <a:pt x="6453" y="5227"/>
                      <a:pt x="6453" y="4941"/>
                    </a:cubicBezTo>
                    <a:lnTo>
                      <a:pt x="6453" y="512"/>
                    </a:lnTo>
                    <a:cubicBezTo>
                      <a:pt x="6453" y="226"/>
                      <a:pt x="6215" y="0"/>
                      <a:pt x="59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13310;p64">
                <a:extLst>
                  <a:ext uri="{FF2B5EF4-FFF2-40B4-BE49-F238E27FC236}">
                    <a16:creationId xmlns:a16="http://schemas.microsoft.com/office/drawing/2014/main" id="{46D3A583-4C2A-E61C-0E95-DD3D69C5D1D5}"/>
                  </a:ext>
                </a:extLst>
              </p:cNvPr>
              <p:cNvSpPr/>
              <p:nvPr/>
            </p:nvSpPr>
            <p:spPr>
              <a:xfrm>
                <a:off x="1497075" y="2942692"/>
                <a:ext cx="152370" cy="96668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3037" extrusionOk="0">
                    <a:moveTo>
                      <a:pt x="3751" y="0"/>
                    </a:moveTo>
                    <a:cubicBezTo>
                      <a:pt x="3656" y="0"/>
                      <a:pt x="3584" y="72"/>
                      <a:pt x="3584" y="167"/>
                    </a:cubicBezTo>
                    <a:cubicBezTo>
                      <a:pt x="3584" y="250"/>
                      <a:pt x="3656" y="334"/>
                      <a:pt x="3751" y="334"/>
                    </a:cubicBezTo>
                    <a:lnTo>
                      <a:pt x="4215" y="334"/>
                    </a:lnTo>
                    <a:lnTo>
                      <a:pt x="2465" y="2072"/>
                    </a:lnTo>
                    <a:lnTo>
                      <a:pt x="1727" y="1322"/>
                    </a:lnTo>
                    <a:cubicBezTo>
                      <a:pt x="1697" y="1292"/>
                      <a:pt x="1656" y="1277"/>
                      <a:pt x="1614" y="1277"/>
                    </a:cubicBezTo>
                    <a:cubicBezTo>
                      <a:pt x="1572" y="1277"/>
                      <a:pt x="1531" y="1292"/>
                      <a:pt x="1501" y="1322"/>
                    </a:cubicBezTo>
                    <a:lnTo>
                      <a:pt x="60" y="2774"/>
                    </a:lnTo>
                    <a:cubicBezTo>
                      <a:pt x="1" y="2834"/>
                      <a:pt x="1" y="2929"/>
                      <a:pt x="60" y="2989"/>
                    </a:cubicBezTo>
                    <a:cubicBezTo>
                      <a:pt x="84" y="3024"/>
                      <a:pt x="132" y="3036"/>
                      <a:pt x="179" y="3036"/>
                    </a:cubicBezTo>
                    <a:cubicBezTo>
                      <a:pt x="227" y="3036"/>
                      <a:pt x="251" y="3024"/>
                      <a:pt x="298" y="2989"/>
                    </a:cubicBezTo>
                    <a:lnTo>
                      <a:pt x="1632" y="1655"/>
                    </a:lnTo>
                    <a:lnTo>
                      <a:pt x="2382" y="2393"/>
                    </a:lnTo>
                    <a:cubicBezTo>
                      <a:pt x="2412" y="2423"/>
                      <a:pt x="2453" y="2438"/>
                      <a:pt x="2495" y="2438"/>
                    </a:cubicBezTo>
                    <a:cubicBezTo>
                      <a:pt x="2537" y="2438"/>
                      <a:pt x="2578" y="2423"/>
                      <a:pt x="2608" y="2393"/>
                    </a:cubicBezTo>
                    <a:lnTo>
                      <a:pt x="4465" y="536"/>
                    </a:lnTo>
                    <a:lnTo>
                      <a:pt x="4465" y="1000"/>
                    </a:lnTo>
                    <a:cubicBezTo>
                      <a:pt x="4465" y="1084"/>
                      <a:pt x="4537" y="1167"/>
                      <a:pt x="4632" y="1167"/>
                    </a:cubicBezTo>
                    <a:cubicBezTo>
                      <a:pt x="4715" y="1167"/>
                      <a:pt x="4787" y="1084"/>
                      <a:pt x="4787" y="1000"/>
                    </a:cubicBezTo>
                    <a:lnTo>
                      <a:pt x="4787" y="155"/>
                    </a:lnTo>
                    <a:cubicBezTo>
                      <a:pt x="4751" y="72"/>
                      <a:pt x="4692" y="0"/>
                      <a:pt x="45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065" name="Grafik 2064" descr="Money outline">
              <a:extLst>
                <a:ext uri="{FF2B5EF4-FFF2-40B4-BE49-F238E27FC236}">
                  <a16:creationId xmlns:a16="http://schemas.microsoft.com/office/drawing/2014/main" id="{99170FF2-55E4-B343-9BDB-846E967E62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933971" y="4351200"/>
              <a:ext cx="444321" cy="444321"/>
            </a:xfrm>
            <a:prstGeom prst="rect">
              <a:avLst/>
            </a:prstGeom>
          </p:spPr>
        </p:pic>
        <p:pic>
          <p:nvPicPr>
            <p:cNvPr id="2066" name="Grafik 2065" descr="Mandala outline">
              <a:extLst>
                <a:ext uri="{FF2B5EF4-FFF2-40B4-BE49-F238E27FC236}">
                  <a16:creationId xmlns:a16="http://schemas.microsoft.com/office/drawing/2014/main" id="{D8DFE1C2-8E97-2CF8-BC9E-A11C826E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487462" y="3770882"/>
              <a:ext cx="554043" cy="554043"/>
            </a:xfrm>
            <a:prstGeom prst="rect">
              <a:avLst/>
            </a:prstGeom>
          </p:spPr>
        </p:pic>
      </p:grpSp>
      <p:cxnSp>
        <p:nvCxnSpPr>
          <p:cNvPr id="572" name="Gerade Verbindung mit Pfeil 571">
            <a:extLst>
              <a:ext uri="{FF2B5EF4-FFF2-40B4-BE49-F238E27FC236}">
                <a16:creationId xmlns:a16="http://schemas.microsoft.com/office/drawing/2014/main" id="{E0FC7535-3EAD-802D-F1EC-E4CBD0B96042}"/>
              </a:ext>
            </a:extLst>
          </p:cNvPr>
          <p:cNvCxnSpPr/>
          <p:nvPr/>
        </p:nvCxnSpPr>
        <p:spPr>
          <a:xfrm flipH="1">
            <a:off x="4005558" y="1403638"/>
            <a:ext cx="1857463" cy="0"/>
          </a:xfrm>
          <a:prstGeom prst="straightConnector1">
            <a:avLst/>
          </a:prstGeom>
          <a:ln>
            <a:solidFill>
              <a:srgbClr val="00CF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6518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{E723F757-1103-4035-A6BF-FC693B604208}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9D4735AC-29F3-6EF6-29A4-9F378893E6F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95" imgH="394" progId="TCLayout.ActiveDocument.1">
                  <p:embed/>
                </p:oleObj>
              </mc:Choice>
              <mc:Fallback>
                <p:oleObj name="think-cell Folie" r:id="rId4" imgW="395" imgH="394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9D4735AC-29F3-6EF6-29A4-9F378893E6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119726"/>
            <a:ext cx="3534300" cy="2949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de-DE" sz="1400" dirty="0"/>
              <a:t>Der Einzelhändler kann die Information nutzen, um diese Kunden mit </a:t>
            </a:r>
            <a:r>
              <a:rPr lang="de-DE" sz="1400" b="1" dirty="0">
                <a:solidFill>
                  <a:srgbClr val="FF9973"/>
                </a:solidFill>
              </a:rPr>
              <a:t>Angeboten</a:t>
            </a:r>
            <a:r>
              <a:rPr lang="de-DE" sz="1400" dirty="0"/>
              <a:t> für Milch zu kontaktieren</a:t>
            </a:r>
          </a:p>
          <a:p>
            <a:pPr marL="285750" indent="-285750"/>
            <a:r>
              <a:rPr lang="de-DE" sz="1400" dirty="0"/>
              <a:t>Auf diese Weise kann der Einzelhändler die </a:t>
            </a:r>
            <a:r>
              <a:rPr lang="de-DE" sz="1400" b="1" dirty="0">
                <a:solidFill>
                  <a:srgbClr val="FF9973"/>
                </a:solidFill>
              </a:rPr>
              <a:t>Kundenbindung und die Verkaufszahlen erhöhen</a:t>
            </a:r>
            <a:endParaRPr lang="de-DE" sz="1400" b="1" dirty="0"/>
          </a:p>
          <a:p>
            <a:pPr marL="285750" indent="-285750"/>
            <a:r>
              <a:rPr lang="de-DE" sz="1400" dirty="0">
                <a:sym typeface="Wingdings" panose="05000000000000000000" pitchFamily="2" charset="2"/>
              </a:rPr>
              <a:t> Die </a:t>
            </a:r>
            <a:r>
              <a:rPr lang="de-DE" sz="1400" dirty="0"/>
              <a:t>Market Basket Analysis ermöglicht es dem Einzelhändler, </a:t>
            </a:r>
            <a:r>
              <a:rPr lang="de-DE" sz="1400" b="1" dirty="0">
                <a:solidFill>
                  <a:srgbClr val="E898AC"/>
                </a:solidFill>
              </a:rPr>
              <a:t>Kundenkaufmuster</a:t>
            </a:r>
            <a:r>
              <a:rPr lang="de-DE" sz="1400" b="1" dirty="0"/>
              <a:t> </a:t>
            </a:r>
            <a:r>
              <a:rPr lang="de-DE" sz="1400" b="1" dirty="0">
                <a:solidFill>
                  <a:srgbClr val="E898AC"/>
                </a:solidFill>
              </a:rPr>
              <a:t>zu</a:t>
            </a:r>
            <a:r>
              <a:rPr lang="de-DE" sz="1400" b="1" dirty="0"/>
              <a:t> </a:t>
            </a:r>
            <a:r>
              <a:rPr lang="de-DE" sz="1400" b="1" dirty="0">
                <a:solidFill>
                  <a:srgbClr val="E898AC"/>
                </a:solidFill>
              </a:rPr>
              <a:t>identifizieren</a:t>
            </a:r>
            <a:r>
              <a:rPr lang="de-DE" sz="1400" b="1" dirty="0"/>
              <a:t> </a:t>
            </a:r>
            <a:r>
              <a:rPr lang="de-DE" sz="1400" dirty="0"/>
              <a:t>und personalisierte Marketing- und Verkaufsstrategien zu entwickeln, um die </a:t>
            </a:r>
            <a:r>
              <a:rPr lang="de-DE" sz="1400" b="1" dirty="0">
                <a:solidFill>
                  <a:srgbClr val="E898AC"/>
                </a:solidFill>
              </a:rPr>
              <a:t>Umsätze zu steigern</a:t>
            </a:r>
          </a:p>
          <a:p>
            <a:pPr marL="285750" indent="-285750"/>
            <a:r>
              <a:rPr lang="de-DE" sz="1400" dirty="0">
                <a:solidFill>
                  <a:schemeClr val="bg1"/>
                </a:solidFill>
              </a:rPr>
              <a:t>Identifikation von </a:t>
            </a:r>
            <a:r>
              <a:rPr lang="de-DE" sz="1400" b="1" dirty="0">
                <a:solidFill>
                  <a:schemeClr val="bg1"/>
                </a:solidFill>
              </a:rPr>
              <a:t>Best Practices </a:t>
            </a:r>
            <a:r>
              <a:rPr lang="de-DE" sz="1400" dirty="0">
                <a:solidFill>
                  <a:schemeClr val="bg1"/>
                </a:solidFill>
              </a:rPr>
              <a:t>im Markt mit den </a:t>
            </a:r>
            <a:r>
              <a:rPr lang="de-DE" sz="1400" dirty="0" err="1">
                <a:solidFill>
                  <a:schemeClr val="bg1"/>
                </a:solidFill>
              </a:rPr>
              <a:t>jew</a:t>
            </a:r>
            <a:r>
              <a:rPr lang="de-DE" sz="1400" dirty="0">
                <a:solidFill>
                  <a:schemeClr val="bg1"/>
                </a:solidFill>
              </a:rPr>
              <a:t>. Algorithmen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507125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5A4A9AFB-B4DD-68A3-27DB-6EB563CA2BA8}"/>
              </a:ext>
            </a:extLst>
          </p:cNvPr>
          <p:cNvGrpSpPr/>
          <p:nvPr/>
        </p:nvGrpSpPr>
        <p:grpSpPr>
          <a:xfrm>
            <a:off x="5953396" y="1193218"/>
            <a:ext cx="874400" cy="2792320"/>
            <a:chOff x="3861131" y="998675"/>
            <a:chExt cx="1226338" cy="3916203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AE4A4133-963A-57F2-1311-C6F10AF1D81C}"/>
                </a:ext>
              </a:extLst>
            </p:cNvPr>
            <p:cNvSpPr/>
            <p:nvPr/>
          </p:nvSpPr>
          <p:spPr>
            <a:xfrm rot="2692725">
              <a:off x="4026337" y="2508465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5E90112-17C8-E90F-6E6E-24E1046039D1}"/>
                </a:ext>
              </a:extLst>
            </p:cNvPr>
            <p:cNvSpPr/>
            <p:nvPr/>
          </p:nvSpPr>
          <p:spPr>
            <a:xfrm rot="2692725">
              <a:off x="4026337" y="3600773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127BC9F-F683-3AB0-691D-0C54859303E7}"/>
                </a:ext>
              </a:extLst>
            </p:cNvPr>
            <p:cNvSpPr/>
            <p:nvPr/>
          </p:nvSpPr>
          <p:spPr>
            <a:xfrm rot="8100000">
              <a:off x="3995672" y="4173401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5A87E250-9610-B10C-A1B8-FBD2D4341DB0}"/>
                </a:ext>
              </a:extLst>
            </p:cNvPr>
            <p:cNvSpPr/>
            <p:nvPr/>
          </p:nvSpPr>
          <p:spPr>
            <a:xfrm rot="8100000">
              <a:off x="3990378" y="3054620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1F9EAC18-CDAE-36E9-E847-BF3D86F96C92}"/>
                </a:ext>
              </a:extLst>
            </p:cNvPr>
            <p:cNvSpPr/>
            <p:nvPr/>
          </p:nvSpPr>
          <p:spPr>
            <a:xfrm rot="8100000">
              <a:off x="3998304" y="1949416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5132DA64-7FEF-3133-24B7-72FD1E2383EB}"/>
                </a:ext>
              </a:extLst>
            </p:cNvPr>
            <p:cNvSpPr/>
            <p:nvPr/>
          </p:nvSpPr>
          <p:spPr>
            <a:xfrm rot="2692725">
              <a:off x="4026338" y="1381330"/>
              <a:ext cx="860487" cy="406400"/>
            </a:xfrm>
            <a:prstGeom prst="rect">
              <a:avLst/>
            </a:prstGeom>
            <a:solidFill>
              <a:srgbClr val="FFD6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Flussdiagramm: Alternativer Prozess 15">
              <a:extLst>
                <a:ext uri="{FF2B5EF4-FFF2-40B4-BE49-F238E27FC236}">
                  <a16:creationId xmlns:a16="http://schemas.microsoft.com/office/drawing/2014/main" id="{BE06C474-AC8A-01AE-D87E-FF449E9F4E2C}"/>
                </a:ext>
              </a:extLst>
            </p:cNvPr>
            <p:cNvSpPr/>
            <p:nvPr/>
          </p:nvSpPr>
          <p:spPr>
            <a:xfrm rot="2700000">
              <a:off x="3861131" y="998675"/>
              <a:ext cx="612000" cy="612000"/>
            </a:xfrm>
            <a:prstGeom prst="flowChartAlternateProcess">
              <a:avLst/>
            </a:prstGeom>
            <a:solidFill>
              <a:srgbClr val="00C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Flussdiagramm: Alternativer Prozess 16">
              <a:extLst>
                <a:ext uri="{FF2B5EF4-FFF2-40B4-BE49-F238E27FC236}">
                  <a16:creationId xmlns:a16="http://schemas.microsoft.com/office/drawing/2014/main" id="{A38830EA-AE6F-AF25-158D-4483972EC112}"/>
                </a:ext>
              </a:extLst>
            </p:cNvPr>
            <p:cNvSpPr/>
            <p:nvPr/>
          </p:nvSpPr>
          <p:spPr>
            <a:xfrm rot="2700000">
              <a:off x="4416951" y="1544570"/>
              <a:ext cx="612000" cy="612000"/>
            </a:xfrm>
            <a:prstGeom prst="flowChartAlternateProcess">
              <a:avLst/>
            </a:prstGeom>
            <a:solidFill>
              <a:srgbClr val="00C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Flussdiagramm: Alternativer Prozess 17">
              <a:extLst>
                <a:ext uri="{FF2B5EF4-FFF2-40B4-BE49-F238E27FC236}">
                  <a16:creationId xmlns:a16="http://schemas.microsoft.com/office/drawing/2014/main" id="{9F37D4DA-7A3C-EB10-4BE1-6CE316DBE475}"/>
                </a:ext>
              </a:extLst>
            </p:cNvPr>
            <p:cNvSpPr/>
            <p:nvPr/>
          </p:nvSpPr>
          <p:spPr>
            <a:xfrm rot="2700000">
              <a:off x="3861132" y="2100079"/>
              <a:ext cx="612000" cy="612000"/>
            </a:xfrm>
            <a:prstGeom prst="flowChartAlternateProcess">
              <a:avLst/>
            </a:prstGeom>
            <a:solidFill>
              <a:srgbClr val="FF9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Flussdiagramm: Alternativer Prozess 18">
              <a:extLst>
                <a:ext uri="{FF2B5EF4-FFF2-40B4-BE49-F238E27FC236}">
                  <a16:creationId xmlns:a16="http://schemas.microsoft.com/office/drawing/2014/main" id="{E2B7899E-B445-162A-CE09-C3841DC6BD4F}"/>
                </a:ext>
              </a:extLst>
            </p:cNvPr>
            <p:cNvSpPr/>
            <p:nvPr/>
          </p:nvSpPr>
          <p:spPr>
            <a:xfrm rot="2700000">
              <a:off x="4426465" y="2645972"/>
              <a:ext cx="612000" cy="612000"/>
            </a:xfrm>
            <a:prstGeom prst="flowChartAlternateProcess">
              <a:avLst/>
            </a:prstGeom>
            <a:solidFill>
              <a:srgbClr val="FF9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Flussdiagramm: Alternativer Prozess 19">
              <a:extLst>
                <a:ext uri="{FF2B5EF4-FFF2-40B4-BE49-F238E27FC236}">
                  <a16:creationId xmlns:a16="http://schemas.microsoft.com/office/drawing/2014/main" id="{48EC8068-F6C7-4ED9-9FDA-E33DE0C1D7B0}"/>
                </a:ext>
              </a:extLst>
            </p:cNvPr>
            <p:cNvSpPr/>
            <p:nvPr/>
          </p:nvSpPr>
          <p:spPr>
            <a:xfrm rot="2700000">
              <a:off x="3861131" y="3201480"/>
              <a:ext cx="612000" cy="612000"/>
            </a:xfrm>
            <a:prstGeom prst="flowChartAlternateProcess">
              <a:avLst/>
            </a:prstGeom>
            <a:solidFill>
              <a:srgbClr val="FF9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Flussdiagramm: Alternativer Prozess 20">
              <a:extLst>
                <a:ext uri="{FF2B5EF4-FFF2-40B4-BE49-F238E27FC236}">
                  <a16:creationId xmlns:a16="http://schemas.microsoft.com/office/drawing/2014/main" id="{44D49399-B20A-D0E2-1B5C-6BAF7BEDCA18}"/>
                </a:ext>
              </a:extLst>
            </p:cNvPr>
            <p:cNvSpPr/>
            <p:nvPr/>
          </p:nvSpPr>
          <p:spPr>
            <a:xfrm rot="2700000">
              <a:off x="4458484" y="3747371"/>
              <a:ext cx="612000" cy="612000"/>
            </a:xfrm>
            <a:prstGeom prst="flowChartAlternateProcess">
              <a:avLst/>
            </a:prstGeom>
            <a:solidFill>
              <a:srgbClr val="E898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Flussdiagramm: Alternativer Prozess 21">
              <a:extLst>
                <a:ext uri="{FF2B5EF4-FFF2-40B4-BE49-F238E27FC236}">
                  <a16:creationId xmlns:a16="http://schemas.microsoft.com/office/drawing/2014/main" id="{FB75070E-C498-B99F-E3DF-8D47586DB7C1}"/>
                </a:ext>
              </a:extLst>
            </p:cNvPr>
            <p:cNvSpPr/>
            <p:nvPr/>
          </p:nvSpPr>
          <p:spPr>
            <a:xfrm rot="2700000">
              <a:off x="3861132" y="4302878"/>
              <a:ext cx="612000" cy="612000"/>
            </a:xfrm>
            <a:prstGeom prst="flowChartAlternateProcess">
              <a:avLst/>
            </a:prstGeom>
            <a:solidFill>
              <a:srgbClr val="E898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Flussdiagramm: Alternativer Prozess 22">
              <a:extLst>
                <a:ext uri="{FF2B5EF4-FFF2-40B4-BE49-F238E27FC236}">
                  <a16:creationId xmlns:a16="http://schemas.microsoft.com/office/drawing/2014/main" id="{35BB0FDE-22A7-49A7-EA13-2F63EE9151BB}"/>
                </a:ext>
              </a:extLst>
            </p:cNvPr>
            <p:cNvSpPr/>
            <p:nvPr/>
          </p:nvSpPr>
          <p:spPr>
            <a:xfrm rot="2700000">
              <a:off x="3891438" y="1028198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Flussdiagramm: Alternativer Prozess 23">
              <a:extLst>
                <a:ext uri="{FF2B5EF4-FFF2-40B4-BE49-F238E27FC236}">
                  <a16:creationId xmlns:a16="http://schemas.microsoft.com/office/drawing/2014/main" id="{26BDC765-7E9C-53FC-1B73-6DE178A9830A}"/>
                </a:ext>
              </a:extLst>
            </p:cNvPr>
            <p:cNvSpPr/>
            <p:nvPr/>
          </p:nvSpPr>
          <p:spPr>
            <a:xfrm rot="2700000">
              <a:off x="4449321" y="1574876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Flussdiagramm: Alternativer Prozess 24">
              <a:extLst>
                <a:ext uri="{FF2B5EF4-FFF2-40B4-BE49-F238E27FC236}">
                  <a16:creationId xmlns:a16="http://schemas.microsoft.com/office/drawing/2014/main" id="{8E89ED16-C062-CA5D-B103-AC664FEAFD2A}"/>
                </a:ext>
              </a:extLst>
            </p:cNvPr>
            <p:cNvSpPr/>
            <p:nvPr/>
          </p:nvSpPr>
          <p:spPr>
            <a:xfrm rot="2700000">
              <a:off x="3891438" y="2133312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Flussdiagramm: Alternativer Prozess 25">
              <a:extLst>
                <a:ext uri="{FF2B5EF4-FFF2-40B4-BE49-F238E27FC236}">
                  <a16:creationId xmlns:a16="http://schemas.microsoft.com/office/drawing/2014/main" id="{EACF3D2A-141B-0BFD-38F9-7E0896226CFC}"/>
                </a:ext>
              </a:extLst>
            </p:cNvPr>
            <p:cNvSpPr/>
            <p:nvPr/>
          </p:nvSpPr>
          <p:spPr>
            <a:xfrm rot="2700000">
              <a:off x="4461161" y="2671693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Flussdiagramm: Alternativer Prozess 26">
              <a:extLst>
                <a:ext uri="{FF2B5EF4-FFF2-40B4-BE49-F238E27FC236}">
                  <a16:creationId xmlns:a16="http://schemas.microsoft.com/office/drawing/2014/main" id="{E0C50A92-4810-EBB2-6821-BDB67BE55096}"/>
                </a:ext>
              </a:extLst>
            </p:cNvPr>
            <p:cNvSpPr/>
            <p:nvPr/>
          </p:nvSpPr>
          <p:spPr>
            <a:xfrm rot="2700000">
              <a:off x="3891437" y="3237316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Flussdiagramm: Alternativer Prozess 27">
              <a:extLst>
                <a:ext uri="{FF2B5EF4-FFF2-40B4-BE49-F238E27FC236}">
                  <a16:creationId xmlns:a16="http://schemas.microsoft.com/office/drawing/2014/main" id="{2C156EF3-75DB-A9B8-6B7F-B0BBF07DDF86}"/>
                </a:ext>
              </a:extLst>
            </p:cNvPr>
            <p:cNvSpPr/>
            <p:nvPr/>
          </p:nvSpPr>
          <p:spPr>
            <a:xfrm rot="2700000">
              <a:off x="4492488" y="3784248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Flussdiagramm: Alternativer Prozess 28">
              <a:extLst>
                <a:ext uri="{FF2B5EF4-FFF2-40B4-BE49-F238E27FC236}">
                  <a16:creationId xmlns:a16="http://schemas.microsoft.com/office/drawing/2014/main" id="{7E7AA929-95DB-983D-2BA9-95910EB20203}"/>
                </a:ext>
              </a:extLst>
            </p:cNvPr>
            <p:cNvSpPr/>
            <p:nvPr/>
          </p:nvSpPr>
          <p:spPr>
            <a:xfrm rot="2700000">
              <a:off x="3891437" y="4333186"/>
              <a:ext cx="551385" cy="551385"/>
            </a:xfrm>
            <a:prstGeom prst="flowChartAlternateProcess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30" name="Google Shape;9903;p58">
              <a:extLst>
                <a:ext uri="{FF2B5EF4-FFF2-40B4-BE49-F238E27FC236}">
                  <a16:creationId xmlns:a16="http://schemas.microsoft.com/office/drawing/2014/main" id="{2B8148AC-F7CF-C2B9-93F5-2907F054A843}"/>
                </a:ext>
              </a:extLst>
            </p:cNvPr>
            <p:cNvGrpSpPr/>
            <p:nvPr/>
          </p:nvGrpSpPr>
          <p:grpSpPr>
            <a:xfrm>
              <a:off x="3969198" y="1151132"/>
              <a:ext cx="372835" cy="342573"/>
              <a:chOff x="1952836" y="2774422"/>
              <a:chExt cx="372835" cy="342573"/>
            </a:xfrm>
            <a:solidFill>
              <a:schemeClr val="bg1"/>
            </a:solidFill>
          </p:grpSpPr>
          <p:sp>
            <p:nvSpPr>
              <p:cNvPr id="497" name="Google Shape;9904;p58">
                <a:extLst>
                  <a:ext uri="{FF2B5EF4-FFF2-40B4-BE49-F238E27FC236}">
                    <a16:creationId xmlns:a16="http://schemas.microsoft.com/office/drawing/2014/main" id="{7875495D-4697-F5A0-637B-9501950A6804}"/>
                  </a:ext>
                </a:extLst>
              </p:cNvPr>
              <p:cNvSpPr/>
              <p:nvPr/>
            </p:nvSpPr>
            <p:spPr>
              <a:xfrm>
                <a:off x="2076490" y="3057581"/>
                <a:ext cx="40869" cy="4086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3" y="346"/>
                    </a:moveTo>
                    <a:cubicBezTo>
                      <a:pt x="810" y="346"/>
                      <a:pt x="941" y="477"/>
                      <a:pt x="941" y="644"/>
                    </a:cubicBezTo>
                    <a:cubicBezTo>
                      <a:pt x="941" y="811"/>
                      <a:pt x="810" y="941"/>
                      <a:pt x="643" y="941"/>
                    </a:cubicBezTo>
                    <a:cubicBezTo>
                      <a:pt x="476" y="941"/>
                      <a:pt x="345" y="811"/>
                      <a:pt x="345" y="644"/>
                    </a:cubicBezTo>
                    <a:cubicBezTo>
                      <a:pt x="345" y="477"/>
                      <a:pt x="476" y="346"/>
                      <a:pt x="643" y="346"/>
                    </a:cubicBezTo>
                    <a:close/>
                    <a:moveTo>
                      <a:pt x="643" y="1"/>
                    </a:moveTo>
                    <a:cubicBezTo>
                      <a:pt x="286" y="1"/>
                      <a:pt x="0" y="287"/>
                      <a:pt x="0" y="644"/>
                    </a:cubicBezTo>
                    <a:cubicBezTo>
                      <a:pt x="0" y="1001"/>
                      <a:pt x="286" y="1287"/>
                      <a:pt x="643" y="1287"/>
                    </a:cubicBezTo>
                    <a:cubicBezTo>
                      <a:pt x="1000" y="1287"/>
                      <a:pt x="1286" y="1001"/>
                      <a:pt x="1286" y="644"/>
                    </a:cubicBezTo>
                    <a:cubicBezTo>
                      <a:pt x="1286" y="287"/>
                      <a:pt x="1000" y="1"/>
                      <a:pt x="6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9905;p58">
                <a:extLst>
                  <a:ext uri="{FF2B5EF4-FFF2-40B4-BE49-F238E27FC236}">
                    <a16:creationId xmlns:a16="http://schemas.microsoft.com/office/drawing/2014/main" id="{74D1AC29-23F2-0E0B-9724-C10FB170DA9F}"/>
                  </a:ext>
                </a:extLst>
              </p:cNvPr>
              <p:cNvSpPr/>
              <p:nvPr/>
            </p:nvSpPr>
            <p:spPr>
              <a:xfrm>
                <a:off x="2208432" y="3057581"/>
                <a:ext cx="40869" cy="4086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87" extrusionOk="0">
                    <a:moveTo>
                      <a:pt x="643" y="346"/>
                    </a:moveTo>
                    <a:cubicBezTo>
                      <a:pt x="810" y="346"/>
                      <a:pt x="941" y="477"/>
                      <a:pt x="941" y="644"/>
                    </a:cubicBezTo>
                    <a:cubicBezTo>
                      <a:pt x="941" y="811"/>
                      <a:pt x="810" y="941"/>
                      <a:pt x="643" y="941"/>
                    </a:cubicBezTo>
                    <a:cubicBezTo>
                      <a:pt x="477" y="941"/>
                      <a:pt x="346" y="811"/>
                      <a:pt x="346" y="644"/>
                    </a:cubicBezTo>
                    <a:cubicBezTo>
                      <a:pt x="346" y="477"/>
                      <a:pt x="477" y="346"/>
                      <a:pt x="643" y="346"/>
                    </a:cubicBezTo>
                    <a:close/>
                    <a:moveTo>
                      <a:pt x="643" y="1"/>
                    </a:moveTo>
                    <a:cubicBezTo>
                      <a:pt x="286" y="1"/>
                      <a:pt x="0" y="287"/>
                      <a:pt x="0" y="644"/>
                    </a:cubicBezTo>
                    <a:cubicBezTo>
                      <a:pt x="0" y="1001"/>
                      <a:pt x="286" y="1287"/>
                      <a:pt x="643" y="1287"/>
                    </a:cubicBezTo>
                    <a:cubicBezTo>
                      <a:pt x="1001" y="1287"/>
                      <a:pt x="1286" y="1001"/>
                      <a:pt x="1286" y="644"/>
                    </a:cubicBezTo>
                    <a:cubicBezTo>
                      <a:pt x="1286" y="287"/>
                      <a:pt x="1001" y="1"/>
                      <a:pt x="6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9906;p58">
                <a:extLst>
                  <a:ext uri="{FF2B5EF4-FFF2-40B4-BE49-F238E27FC236}">
                    <a16:creationId xmlns:a16="http://schemas.microsoft.com/office/drawing/2014/main" id="{53382D5D-A986-F1ED-4222-B2F11A69E37A}"/>
                  </a:ext>
                </a:extLst>
              </p:cNvPr>
              <p:cNvSpPr/>
              <p:nvPr/>
            </p:nvSpPr>
            <p:spPr>
              <a:xfrm>
                <a:off x="1952836" y="2774422"/>
                <a:ext cx="372835" cy="342573"/>
              </a:xfrm>
              <a:custGeom>
                <a:avLst/>
                <a:gdLst/>
                <a:ahLst/>
                <a:cxnLst/>
                <a:rect l="l" t="t" r="r" b="b"/>
                <a:pathLst>
                  <a:path w="11741" h="10788" extrusionOk="0">
                    <a:moveTo>
                      <a:pt x="5382" y="1988"/>
                    </a:moveTo>
                    <a:lnTo>
                      <a:pt x="5382" y="3001"/>
                    </a:lnTo>
                    <a:lnTo>
                      <a:pt x="4359" y="3001"/>
                    </a:lnTo>
                    <a:lnTo>
                      <a:pt x="4359" y="1988"/>
                    </a:lnTo>
                    <a:close/>
                    <a:moveTo>
                      <a:pt x="6752" y="1988"/>
                    </a:moveTo>
                    <a:lnTo>
                      <a:pt x="6752" y="3001"/>
                    </a:lnTo>
                    <a:lnTo>
                      <a:pt x="5728" y="3001"/>
                    </a:lnTo>
                    <a:lnTo>
                      <a:pt x="5728" y="1988"/>
                    </a:lnTo>
                    <a:close/>
                    <a:moveTo>
                      <a:pt x="8121" y="1988"/>
                    </a:moveTo>
                    <a:lnTo>
                      <a:pt x="8121" y="3001"/>
                    </a:lnTo>
                    <a:lnTo>
                      <a:pt x="7097" y="3001"/>
                    </a:lnTo>
                    <a:lnTo>
                      <a:pt x="7097" y="1988"/>
                    </a:lnTo>
                    <a:close/>
                    <a:moveTo>
                      <a:pt x="9490" y="1988"/>
                    </a:moveTo>
                    <a:lnTo>
                      <a:pt x="9490" y="3001"/>
                    </a:lnTo>
                    <a:lnTo>
                      <a:pt x="8466" y="3001"/>
                    </a:lnTo>
                    <a:lnTo>
                      <a:pt x="8466" y="1988"/>
                    </a:lnTo>
                    <a:close/>
                    <a:moveTo>
                      <a:pt x="10324" y="1988"/>
                    </a:moveTo>
                    <a:lnTo>
                      <a:pt x="10085" y="3001"/>
                    </a:lnTo>
                    <a:lnTo>
                      <a:pt x="9847" y="3001"/>
                    </a:lnTo>
                    <a:lnTo>
                      <a:pt x="9847" y="1988"/>
                    </a:lnTo>
                    <a:close/>
                    <a:moveTo>
                      <a:pt x="4001" y="2000"/>
                    </a:moveTo>
                    <a:lnTo>
                      <a:pt x="4001" y="3012"/>
                    </a:lnTo>
                    <a:lnTo>
                      <a:pt x="3311" y="3012"/>
                    </a:lnTo>
                    <a:lnTo>
                      <a:pt x="2965" y="2000"/>
                    </a:lnTo>
                    <a:close/>
                    <a:moveTo>
                      <a:pt x="10014" y="3334"/>
                    </a:moveTo>
                    <a:lnTo>
                      <a:pt x="9847" y="4048"/>
                    </a:lnTo>
                    <a:lnTo>
                      <a:pt x="9847" y="3334"/>
                    </a:lnTo>
                    <a:close/>
                    <a:moveTo>
                      <a:pt x="4013" y="3334"/>
                    </a:moveTo>
                    <a:lnTo>
                      <a:pt x="4013" y="4370"/>
                    </a:lnTo>
                    <a:lnTo>
                      <a:pt x="3823" y="4370"/>
                    </a:lnTo>
                    <a:lnTo>
                      <a:pt x="3454" y="3334"/>
                    </a:lnTo>
                    <a:close/>
                    <a:moveTo>
                      <a:pt x="5371" y="3334"/>
                    </a:moveTo>
                    <a:lnTo>
                      <a:pt x="5371" y="4370"/>
                    </a:lnTo>
                    <a:lnTo>
                      <a:pt x="4347" y="4370"/>
                    </a:lnTo>
                    <a:lnTo>
                      <a:pt x="4347" y="3334"/>
                    </a:lnTo>
                    <a:close/>
                    <a:moveTo>
                      <a:pt x="6752" y="3334"/>
                    </a:moveTo>
                    <a:lnTo>
                      <a:pt x="6752" y="4370"/>
                    </a:lnTo>
                    <a:lnTo>
                      <a:pt x="5728" y="4370"/>
                    </a:lnTo>
                    <a:lnTo>
                      <a:pt x="5728" y="3334"/>
                    </a:lnTo>
                    <a:close/>
                    <a:moveTo>
                      <a:pt x="8121" y="3358"/>
                    </a:moveTo>
                    <a:lnTo>
                      <a:pt x="8121" y="4382"/>
                    </a:lnTo>
                    <a:lnTo>
                      <a:pt x="7097" y="4382"/>
                    </a:lnTo>
                    <a:lnTo>
                      <a:pt x="7097" y="3358"/>
                    </a:lnTo>
                    <a:close/>
                    <a:moveTo>
                      <a:pt x="9514" y="3358"/>
                    </a:moveTo>
                    <a:lnTo>
                      <a:pt x="9514" y="4382"/>
                    </a:lnTo>
                    <a:lnTo>
                      <a:pt x="8478" y="4382"/>
                    </a:lnTo>
                    <a:lnTo>
                      <a:pt x="8478" y="3358"/>
                    </a:lnTo>
                    <a:close/>
                    <a:moveTo>
                      <a:pt x="4001" y="4727"/>
                    </a:moveTo>
                    <a:lnTo>
                      <a:pt x="4001" y="4941"/>
                    </a:lnTo>
                    <a:lnTo>
                      <a:pt x="3930" y="4727"/>
                    </a:lnTo>
                    <a:close/>
                    <a:moveTo>
                      <a:pt x="5371" y="4715"/>
                    </a:moveTo>
                    <a:lnTo>
                      <a:pt x="5371" y="5525"/>
                    </a:lnTo>
                    <a:cubicBezTo>
                      <a:pt x="5297" y="5521"/>
                      <a:pt x="5230" y="5520"/>
                      <a:pt x="5167" y="5520"/>
                    </a:cubicBezTo>
                    <a:cubicBezTo>
                      <a:pt x="5049" y="5520"/>
                      <a:pt x="4947" y="5524"/>
                      <a:pt x="4854" y="5524"/>
                    </a:cubicBezTo>
                    <a:cubicBezTo>
                      <a:pt x="4666" y="5524"/>
                      <a:pt x="4516" y="5507"/>
                      <a:pt x="4347" y="5406"/>
                    </a:cubicBezTo>
                    <a:lnTo>
                      <a:pt x="4347" y="4715"/>
                    </a:lnTo>
                    <a:close/>
                    <a:moveTo>
                      <a:pt x="6752" y="4727"/>
                    </a:moveTo>
                    <a:lnTo>
                      <a:pt x="6752" y="5525"/>
                    </a:lnTo>
                    <a:lnTo>
                      <a:pt x="5728" y="5525"/>
                    </a:lnTo>
                    <a:lnTo>
                      <a:pt x="5728" y="4727"/>
                    </a:lnTo>
                    <a:close/>
                    <a:moveTo>
                      <a:pt x="8121" y="4727"/>
                    </a:moveTo>
                    <a:lnTo>
                      <a:pt x="8121" y="5525"/>
                    </a:lnTo>
                    <a:lnTo>
                      <a:pt x="7097" y="5525"/>
                    </a:lnTo>
                    <a:lnTo>
                      <a:pt x="7097" y="4727"/>
                    </a:lnTo>
                    <a:close/>
                    <a:moveTo>
                      <a:pt x="9490" y="4727"/>
                    </a:moveTo>
                    <a:lnTo>
                      <a:pt x="9490" y="5525"/>
                    </a:lnTo>
                    <a:lnTo>
                      <a:pt x="8466" y="5525"/>
                    </a:lnTo>
                    <a:lnTo>
                      <a:pt x="8466" y="4727"/>
                    </a:lnTo>
                    <a:close/>
                    <a:moveTo>
                      <a:pt x="4537" y="8680"/>
                    </a:moveTo>
                    <a:cubicBezTo>
                      <a:pt x="5025" y="8680"/>
                      <a:pt x="5418" y="9085"/>
                      <a:pt x="5418" y="9561"/>
                    </a:cubicBezTo>
                    <a:cubicBezTo>
                      <a:pt x="5418" y="10037"/>
                      <a:pt x="5025" y="10442"/>
                      <a:pt x="4537" y="10442"/>
                    </a:cubicBezTo>
                    <a:cubicBezTo>
                      <a:pt x="4049" y="10442"/>
                      <a:pt x="3656" y="10049"/>
                      <a:pt x="3656" y="9561"/>
                    </a:cubicBezTo>
                    <a:cubicBezTo>
                      <a:pt x="3656" y="9085"/>
                      <a:pt x="4049" y="8680"/>
                      <a:pt x="4537" y="8680"/>
                    </a:cubicBezTo>
                    <a:close/>
                    <a:moveTo>
                      <a:pt x="8692" y="8680"/>
                    </a:moveTo>
                    <a:cubicBezTo>
                      <a:pt x="9181" y="8680"/>
                      <a:pt x="9573" y="9085"/>
                      <a:pt x="9573" y="9561"/>
                    </a:cubicBezTo>
                    <a:cubicBezTo>
                      <a:pt x="9573" y="10037"/>
                      <a:pt x="9181" y="10442"/>
                      <a:pt x="8692" y="10442"/>
                    </a:cubicBezTo>
                    <a:cubicBezTo>
                      <a:pt x="8204" y="10442"/>
                      <a:pt x="7811" y="10049"/>
                      <a:pt x="7811" y="9561"/>
                    </a:cubicBezTo>
                    <a:cubicBezTo>
                      <a:pt x="7811" y="9085"/>
                      <a:pt x="8204" y="8680"/>
                      <a:pt x="8692" y="8680"/>
                    </a:cubicBezTo>
                    <a:close/>
                    <a:moveTo>
                      <a:pt x="620" y="0"/>
                    </a:moveTo>
                    <a:cubicBezTo>
                      <a:pt x="287" y="0"/>
                      <a:pt x="1" y="286"/>
                      <a:pt x="1" y="631"/>
                    </a:cubicBezTo>
                    <a:cubicBezTo>
                      <a:pt x="1" y="976"/>
                      <a:pt x="287" y="1250"/>
                      <a:pt x="620" y="1250"/>
                    </a:cubicBezTo>
                    <a:lnTo>
                      <a:pt x="1394" y="1250"/>
                    </a:lnTo>
                    <a:lnTo>
                      <a:pt x="2346" y="3965"/>
                    </a:lnTo>
                    <a:cubicBezTo>
                      <a:pt x="2374" y="4029"/>
                      <a:pt x="2444" y="4072"/>
                      <a:pt x="2513" y="4072"/>
                    </a:cubicBezTo>
                    <a:cubicBezTo>
                      <a:pt x="2533" y="4072"/>
                      <a:pt x="2553" y="4068"/>
                      <a:pt x="2573" y="4060"/>
                    </a:cubicBezTo>
                    <a:cubicBezTo>
                      <a:pt x="2668" y="4036"/>
                      <a:pt x="2704" y="3929"/>
                      <a:pt x="2680" y="3846"/>
                    </a:cubicBezTo>
                    <a:cubicBezTo>
                      <a:pt x="1739" y="1191"/>
                      <a:pt x="1692" y="1072"/>
                      <a:pt x="1692" y="1072"/>
                    </a:cubicBezTo>
                    <a:cubicBezTo>
                      <a:pt x="1656" y="965"/>
                      <a:pt x="1561" y="905"/>
                      <a:pt x="1441" y="905"/>
                    </a:cubicBezTo>
                    <a:lnTo>
                      <a:pt x="620" y="905"/>
                    </a:lnTo>
                    <a:cubicBezTo>
                      <a:pt x="465" y="905"/>
                      <a:pt x="346" y="774"/>
                      <a:pt x="346" y="631"/>
                    </a:cubicBezTo>
                    <a:cubicBezTo>
                      <a:pt x="346" y="464"/>
                      <a:pt x="477" y="345"/>
                      <a:pt x="620" y="345"/>
                    </a:cubicBezTo>
                    <a:lnTo>
                      <a:pt x="1441" y="345"/>
                    </a:lnTo>
                    <a:cubicBezTo>
                      <a:pt x="1787" y="345"/>
                      <a:pt x="2084" y="536"/>
                      <a:pt x="2215" y="845"/>
                    </a:cubicBezTo>
                    <a:cubicBezTo>
                      <a:pt x="2418" y="1429"/>
                      <a:pt x="3585" y="4703"/>
                      <a:pt x="3751" y="5191"/>
                    </a:cubicBezTo>
                    <a:cubicBezTo>
                      <a:pt x="3870" y="5548"/>
                      <a:pt x="4287" y="5882"/>
                      <a:pt x="4775" y="5882"/>
                    </a:cubicBezTo>
                    <a:lnTo>
                      <a:pt x="10978" y="5882"/>
                    </a:lnTo>
                    <a:cubicBezTo>
                      <a:pt x="11145" y="5882"/>
                      <a:pt x="11264" y="6013"/>
                      <a:pt x="11264" y="6168"/>
                    </a:cubicBezTo>
                    <a:cubicBezTo>
                      <a:pt x="11264" y="6322"/>
                      <a:pt x="11133" y="6441"/>
                      <a:pt x="10978" y="6441"/>
                    </a:cubicBezTo>
                    <a:lnTo>
                      <a:pt x="4775" y="6441"/>
                    </a:lnTo>
                    <a:cubicBezTo>
                      <a:pt x="4108" y="6441"/>
                      <a:pt x="3489" y="6049"/>
                      <a:pt x="3227" y="5417"/>
                    </a:cubicBezTo>
                    <a:lnTo>
                      <a:pt x="2882" y="4453"/>
                    </a:lnTo>
                    <a:cubicBezTo>
                      <a:pt x="2863" y="4377"/>
                      <a:pt x="2791" y="4339"/>
                      <a:pt x="2720" y="4339"/>
                    </a:cubicBezTo>
                    <a:cubicBezTo>
                      <a:pt x="2702" y="4339"/>
                      <a:pt x="2684" y="4341"/>
                      <a:pt x="2668" y="4346"/>
                    </a:cubicBezTo>
                    <a:cubicBezTo>
                      <a:pt x="2573" y="4382"/>
                      <a:pt x="2525" y="4477"/>
                      <a:pt x="2561" y="4572"/>
                    </a:cubicBezTo>
                    <a:cubicBezTo>
                      <a:pt x="2846" y="5275"/>
                      <a:pt x="2846" y="5596"/>
                      <a:pt x="3180" y="6013"/>
                    </a:cubicBezTo>
                    <a:lnTo>
                      <a:pt x="2799" y="6560"/>
                    </a:lnTo>
                    <a:cubicBezTo>
                      <a:pt x="2215" y="7394"/>
                      <a:pt x="2715" y="8549"/>
                      <a:pt x="3716" y="8680"/>
                    </a:cubicBezTo>
                    <a:cubicBezTo>
                      <a:pt x="2918" y="9418"/>
                      <a:pt x="3442" y="10787"/>
                      <a:pt x="4549" y="10787"/>
                    </a:cubicBezTo>
                    <a:cubicBezTo>
                      <a:pt x="5656" y="10787"/>
                      <a:pt x="6168" y="9454"/>
                      <a:pt x="5394" y="8692"/>
                    </a:cubicBezTo>
                    <a:lnTo>
                      <a:pt x="7871" y="8692"/>
                    </a:lnTo>
                    <a:cubicBezTo>
                      <a:pt x="7085" y="9454"/>
                      <a:pt x="7621" y="10787"/>
                      <a:pt x="8716" y="10787"/>
                    </a:cubicBezTo>
                    <a:cubicBezTo>
                      <a:pt x="9823" y="10787"/>
                      <a:pt x="10335" y="9454"/>
                      <a:pt x="9562" y="8692"/>
                    </a:cubicBezTo>
                    <a:lnTo>
                      <a:pt x="9788" y="8692"/>
                    </a:lnTo>
                    <a:cubicBezTo>
                      <a:pt x="10133" y="8692"/>
                      <a:pt x="10419" y="8406"/>
                      <a:pt x="10419" y="8073"/>
                    </a:cubicBezTo>
                    <a:cubicBezTo>
                      <a:pt x="10419" y="7727"/>
                      <a:pt x="10133" y="7442"/>
                      <a:pt x="9788" y="7442"/>
                    </a:cubicBezTo>
                    <a:lnTo>
                      <a:pt x="8228" y="7442"/>
                    </a:lnTo>
                    <a:cubicBezTo>
                      <a:pt x="8133" y="7442"/>
                      <a:pt x="8061" y="7513"/>
                      <a:pt x="8061" y="7608"/>
                    </a:cubicBezTo>
                    <a:cubicBezTo>
                      <a:pt x="8061" y="7692"/>
                      <a:pt x="8133" y="7775"/>
                      <a:pt x="8228" y="7775"/>
                    </a:cubicBezTo>
                    <a:lnTo>
                      <a:pt x="9788" y="7775"/>
                    </a:lnTo>
                    <a:cubicBezTo>
                      <a:pt x="9954" y="7775"/>
                      <a:pt x="10074" y="7906"/>
                      <a:pt x="10074" y="8049"/>
                    </a:cubicBezTo>
                    <a:cubicBezTo>
                      <a:pt x="10074" y="8215"/>
                      <a:pt x="9943" y="8335"/>
                      <a:pt x="9788" y="8335"/>
                    </a:cubicBezTo>
                    <a:lnTo>
                      <a:pt x="3930" y="8335"/>
                    </a:lnTo>
                    <a:cubicBezTo>
                      <a:pt x="3108" y="8335"/>
                      <a:pt x="2620" y="7418"/>
                      <a:pt x="3096" y="6739"/>
                    </a:cubicBezTo>
                    <a:lnTo>
                      <a:pt x="3442" y="6251"/>
                    </a:lnTo>
                    <a:cubicBezTo>
                      <a:pt x="3573" y="6382"/>
                      <a:pt x="3739" y="6489"/>
                      <a:pt x="3906" y="6560"/>
                    </a:cubicBezTo>
                    <a:lnTo>
                      <a:pt x="3573" y="7072"/>
                    </a:lnTo>
                    <a:cubicBezTo>
                      <a:pt x="3358" y="7370"/>
                      <a:pt x="3573" y="7775"/>
                      <a:pt x="3942" y="7775"/>
                    </a:cubicBezTo>
                    <a:lnTo>
                      <a:pt x="7609" y="7775"/>
                    </a:lnTo>
                    <a:cubicBezTo>
                      <a:pt x="7692" y="7775"/>
                      <a:pt x="7764" y="7692"/>
                      <a:pt x="7764" y="7608"/>
                    </a:cubicBezTo>
                    <a:cubicBezTo>
                      <a:pt x="7764" y="7513"/>
                      <a:pt x="7692" y="7442"/>
                      <a:pt x="7609" y="7442"/>
                    </a:cubicBezTo>
                    <a:lnTo>
                      <a:pt x="3942" y="7442"/>
                    </a:lnTo>
                    <a:cubicBezTo>
                      <a:pt x="3847" y="7442"/>
                      <a:pt x="3811" y="7334"/>
                      <a:pt x="3847" y="7263"/>
                    </a:cubicBezTo>
                    <a:lnTo>
                      <a:pt x="4251" y="6703"/>
                    </a:lnTo>
                    <a:cubicBezTo>
                      <a:pt x="4465" y="6762"/>
                      <a:pt x="4535" y="6775"/>
                      <a:pt x="5134" y="6775"/>
                    </a:cubicBezTo>
                    <a:cubicBezTo>
                      <a:pt x="5630" y="6775"/>
                      <a:pt x="6490" y="6766"/>
                      <a:pt x="8097" y="6766"/>
                    </a:cubicBezTo>
                    <a:cubicBezTo>
                      <a:pt x="8881" y="6766"/>
                      <a:pt x="9842" y="6768"/>
                      <a:pt x="11026" y="6775"/>
                    </a:cubicBezTo>
                    <a:cubicBezTo>
                      <a:pt x="11371" y="6775"/>
                      <a:pt x="11645" y="6489"/>
                      <a:pt x="11645" y="6144"/>
                    </a:cubicBezTo>
                    <a:cubicBezTo>
                      <a:pt x="11598" y="5810"/>
                      <a:pt x="11312" y="5525"/>
                      <a:pt x="10966" y="5525"/>
                    </a:cubicBezTo>
                    <a:lnTo>
                      <a:pt x="10788" y="5525"/>
                    </a:lnTo>
                    <a:lnTo>
                      <a:pt x="11598" y="2048"/>
                    </a:lnTo>
                    <a:cubicBezTo>
                      <a:pt x="11740" y="1393"/>
                      <a:pt x="11252" y="762"/>
                      <a:pt x="10562" y="762"/>
                    </a:cubicBezTo>
                    <a:lnTo>
                      <a:pt x="7252" y="762"/>
                    </a:lnTo>
                    <a:cubicBezTo>
                      <a:pt x="7156" y="762"/>
                      <a:pt x="7085" y="834"/>
                      <a:pt x="7085" y="929"/>
                    </a:cubicBezTo>
                    <a:cubicBezTo>
                      <a:pt x="7085" y="1012"/>
                      <a:pt x="7156" y="1096"/>
                      <a:pt x="7252" y="1096"/>
                    </a:cubicBezTo>
                    <a:lnTo>
                      <a:pt x="10562" y="1096"/>
                    </a:lnTo>
                    <a:cubicBezTo>
                      <a:pt x="11026" y="1096"/>
                      <a:pt x="11359" y="1524"/>
                      <a:pt x="11252" y="1953"/>
                    </a:cubicBezTo>
                    <a:lnTo>
                      <a:pt x="10431" y="5525"/>
                    </a:lnTo>
                    <a:lnTo>
                      <a:pt x="9847" y="5525"/>
                    </a:lnTo>
                    <a:cubicBezTo>
                      <a:pt x="9943" y="5144"/>
                      <a:pt x="10585" y="2369"/>
                      <a:pt x="10705" y="1869"/>
                    </a:cubicBezTo>
                    <a:cubicBezTo>
                      <a:pt x="10728" y="1762"/>
                      <a:pt x="10645" y="1655"/>
                      <a:pt x="10538" y="1655"/>
                    </a:cubicBezTo>
                    <a:lnTo>
                      <a:pt x="2858" y="1655"/>
                    </a:lnTo>
                    <a:lnTo>
                      <a:pt x="2668" y="1096"/>
                    </a:lnTo>
                    <a:lnTo>
                      <a:pt x="6621" y="1096"/>
                    </a:lnTo>
                    <a:cubicBezTo>
                      <a:pt x="6716" y="1096"/>
                      <a:pt x="6787" y="1012"/>
                      <a:pt x="6787" y="929"/>
                    </a:cubicBezTo>
                    <a:cubicBezTo>
                      <a:pt x="6787" y="834"/>
                      <a:pt x="6716" y="762"/>
                      <a:pt x="6621" y="762"/>
                    </a:cubicBezTo>
                    <a:lnTo>
                      <a:pt x="2549" y="762"/>
                    </a:lnTo>
                    <a:cubicBezTo>
                      <a:pt x="2394" y="334"/>
                      <a:pt x="1965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31" name="Picture 4" descr="Market Basket Analysis">
              <a:extLst>
                <a:ext uri="{FF2B5EF4-FFF2-40B4-BE49-F238E27FC236}">
                  <a16:creationId xmlns:a16="http://schemas.microsoft.com/office/drawing/2014/main" id="{54BB7AE5-B1BA-FE97-6749-E9BDF0D92F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3571" l="9871" r="89968">
                          <a14:foregroundMark x1="40939" y1="10238" x2="45955" y2="10238"/>
                          <a14:foregroundMark x1="58738" y1="13095" x2="62460" y2="13095"/>
                          <a14:foregroundMark x1="74757" y1="25000" x2="78479" y2="25000"/>
                          <a14:foregroundMark x1="76699" y1="51429" x2="77994" y2="51905"/>
                          <a14:foregroundMark x1="72168" y1="74048" x2="73139" y2="75000"/>
                          <a14:foregroundMark x1="57929" y1="88810" x2="61650" y2="89286"/>
                          <a14:foregroundMark x1="43204" y1="92143" x2="45307" y2="93571"/>
                          <a14:foregroundMark x1="27346" y1="84048" x2="32686" y2="83571"/>
                          <a14:foregroundMark x1="16019" y1="64048" x2="21359" y2="63571"/>
                          <a14:foregroundMark x1="21359" y1="38571" x2="22006" y2="40476"/>
                          <a14:foregroundMark x1="29612" y1="19762" x2="30744" y2="204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9705" y="1617750"/>
              <a:ext cx="707764" cy="4810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80" name="Google Shape;11111;p60">
              <a:extLst>
                <a:ext uri="{FF2B5EF4-FFF2-40B4-BE49-F238E27FC236}">
                  <a16:creationId xmlns:a16="http://schemas.microsoft.com/office/drawing/2014/main" id="{4B6A228C-9E42-B1FA-9960-C9EC09E15E38}"/>
                </a:ext>
              </a:extLst>
            </p:cNvPr>
            <p:cNvGrpSpPr/>
            <p:nvPr/>
          </p:nvGrpSpPr>
          <p:grpSpPr>
            <a:xfrm>
              <a:off x="3943071" y="2187269"/>
              <a:ext cx="452162" cy="407356"/>
              <a:chOff x="3988156" y="3380210"/>
              <a:chExt cx="353954" cy="318880"/>
            </a:xfrm>
            <a:solidFill>
              <a:schemeClr val="bg1"/>
            </a:solidFill>
          </p:grpSpPr>
          <p:sp>
            <p:nvSpPr>
              <p:cNvPr id="492" name="Google Shape;11112;p60">
                <a:extLst>
                  <a:ext uri="{FF2B5EF4-FFF2-40B4-BE49-F238E27FC236}">
                    <a16:creationId xmlns:a16="http://schemas.microsoft.com/office/drawing/2014/main" id="{09839FFA-F30D-4AF5-9F0C-A75B50D72E79}"/>
                  </a:ext>
                </a:extLst>
              </p:cNvPr>
              <p:cNvSpPr/>
              <p:nvPr/>
            </p:nvSpPr>
            <p:spPr>
              <a:xfrm>
                <a:off x="4134053" y="3446156"/>
                <a:ext cx="28454" cy="49269"/>
              </a:xfrm>
              <a:custGeom>
                <a:avLst/>
                <a:gdLst/>
                <a:ahLst/>
                <a:cxnLst/>
                <a:rect l="l" t="t" r="r" b="b"/>
                <a:pathLst>
                  <a:path w="894" h="1548" extrusionOk="0">
                    <a:moveTo>
                      <a:pt x="417" y="286"/>
                    </a:moveTo>
                    <a:lnTo>
                      <a:pt x="417" y="572"/>
                    </a:lnTo>
                    <a:cubicBezTo>
                      <a:pt x="298" y="524"/>
                      <a:pt x="274" y="500"/>
                      <a:pt x="274" y="417"/>
                    </a:cubicBezTo>
                    <a:cubicBezTo>
                      <a:pt x="274" y="345"/>
                      <a:pt x="346" y="298"/>
                      <a:pt x="417" y="286"/>
                    </a:cubicBezTo>
                    <a:close/>
                    <a:moveTo>
                      <a:pt x="524" y="869"/>
                    </a:moveTo>
                    <a:cubicBezTo>
                      <a:pt x="643" y="917"/>
                      <a:pt x="655" y="976"/>
                      <a:pt x="655" y="1048"/>
                    </a:cubicBezTo>
                    <a:cubicBezTo>
                      <a:pt x="655" y="1119"/>
                      <a:pt x="596" y="1179"/>
                      <a:pt x="524" y="1191"/>
                    </a:cubicBezTo>
                    <a:lnTo>
                      <a:pt x="524" y="869"/>
                    </a:lnTo>
                    <a:close/>
                    <a:moveTo>
                      <a:pt x="477" y="0"/>
                    </a:moveTo>
                    <a:cubicBezTo>
                      <a:pt x="453" y="0"/>
                      <a:pt x="417" y="24"/>
                      <a:pt x="417" y="48"/>
                    </a:cubicBezTo>
                    <a:lnTo>
                      <a:pt x="417" y="107"/>
                    </a:lnTo>
                    <a:cubicBezTo>
                      <a:pt x="191" y="131"/>
                      <a:pt x="60" y="250"/>
                      <a:pt x="60" y="476"/>
                    </a:cubicBezTo>
                    <a:cubicBezTo>
                      <a:pt x="60" y="703"/>
                      <a:pt x="227" y="774"/>
                      <a:pt x="417" y="845"/>
                    </a:cubicBezTo>
                    <a:lnTo>
                      <a:pt x="417" y="1226"/>
                    </a:lnTo>
                    <a:cubicBezTo>
                      <a:pt x="310" y="1203"/>
                      <a:pt x="274" y="1179"/>
                      <a:pt x="179" y="1107"/>
                    </a:cubicBezTo>
                    <a:cubicBezTo>
                      <a:pt x="160" y="1093"/>
                      <a:pt x="143" y="1087"/>
                      <a:pt x="127" y="1087"/>
                    </a:cubicBezTo>
                    <a:cubicBezTo>
                      <a:pt x="101" y="1087"/>
                      <a:pt x="77" y="1102"/>
                      <a:pt x="48" y="1131"/>
                    </a:cubicBezTo>
                    <a:cubicBezTo>
                      <a:pt x="0" y="1191"/>
                      <a:pt x="0" y="1250"/>
                      <a:pt x="48" y="1298"/>
                    </a:cubicBezTo>
                    <a:cubicBezTo>
                      <a:pt x="120" y="1405"/>
                      <a:pt x="274" y="1453"/>
                      <a:pt x="417" y="1453"/>
                    </a:cubicBezTo>
                    <a:lnTo>
                      <a:pt x="417" y="1512"/>
                    </a:lnTo>
                    <a:cubicBezTo>
                      <a:pt x="417" y="1536"/>
                      <a:pt x="453" y="1548"/>
                      <a:pt x="477" y="1548"/>
                    </a:cubicBezTo>
                    <a:cubicBezTo>
                      <a:pt x="512" y="1548"/>
                      <a:pt x="536" y="1536"/>
                      <a:pt x="536" y="1512"/>
                    </a:cubicBezTo>
                    <a:lnTo>
                      <a:pt x="536" y="1453"/>
                    </a:lnTo>
                    <a:cubicBezTo>
                      <a:pt x="727" y="1417"/>
                      <a:pt x="893" y="1298"/>
                      <a:pt x="893" y="1048"/>
                    </a:cubicBezTo>
                    <a:cubicBezTo>
                      <a:pt x="893" y="798"/>
                      <a:pt x="751" y="691"/>
                      <a:pt x="536" y="619"/>
                    </a:cubicBezTo>
                    <a:lnTo>
                      <a:pt x="536" y="286"/>
                    </a:lnTo>
                    <a:cubicBezTo>
                      <a:pt x="584" y="286"/>
                      <a:pt x="631" y="298"/>
                      <a:pt x="667" y="333"/>
                    </a:cubicBezTo>
                    <a:cubicBezTo>
                      <a:pt x="694" y="340"/>
                      <a:pt x="726" y="363"/>
                      <a:pt x="759" y="363"/>
                    </a:cubicBezTo>
                    <a:cubicBezTo>
                      <a:pt x="783" y="363"/>
                      <a:pt x="808" y="350"/>
                      <a:pt x="834" y="310"/>
                    </a:cubicBezTo>
                    <a:cubicBezTo>
                      <a:pt x="870" y="274"/>
                      <a:pt x="882" y="214"/>
                      <a:pt x="822" y="167"/>
                    </a:cubicBezTo>
                    <a:cubicBezTo>
                      <a:pt x="751" y="107"/>
                      <a:pt x="631" y="95"/>
                      <a:pt x="536" y="95"/>
                    </a:cubicBezTo>
                    <a:lnTo>
                      <a:pt x="536" y="48"/>
                    </a:lnTo>
                    <a:cubicBezTo>
                      <a:pt x="536" y="12"/>
                      <a:pt x="501" y="0"/>
                      <a:pt x="4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11113;p60">
                <a:extLst>
                  <a:ext uri="{FF2B5EF4-FFF2-40B4-BE49-F238E27FC236}">
                    <a16:creationId xmlns:a16="http://schemas.microsoft.com/office/drawing/2014/main" id="{D8E3B672-4A6C-09A0-B077-2A1CD29E67D5}"/>
                  </a:ext>
                </a:extLst>
              </p:cNvPr>
              <p:cNvSpPr/>
              <p:nvPr/>
            </p:nvSpPr>
            <p:spPr>
              <a:xfrm>
                <a:off x="4188988" y="3398001"/>
                <a:ext cx="81510" cy="8151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7" y="311"/>
                    </a:moveTo>
                    <a:cubicBezTo>
                      <a:pt x="1823" y="311"/>
                      <a:pt x="2251" y="739"/>
                      <a:pt x="2251" y="1275"/>
                    </a:cubicBezTo>
                    <a:cubicBezTo>
                      <a:pt x="2251" y="1811"/>
                      <a:pt x="1823" y="2251"/>
                      <a:pt x="1287" y="2251"/>
                    </a:cubicBezTo>
                    <a:cubicBezTo>
                      <a:pt x="751" y="2251"/>
                      <a:pt x="310" y="1811"/>
                      <a:pt x="310" y="1275"/>
                    </a:cubicBezTo>
                    <a:cubicBezTo>
                      <a:pt x="310" y="739"/>
                      <a:pt x="751" y="311"/>
                      <a:pt x="1287" y="311"/>
                    </a:cubicBezTo>
                    <a:close/>
                    <a:moveTo>
                      <a:pt x="1287" y="1"/>
                    </a:moveTo>
                    <a:cubicBezTo>
                      <a:pt x="572" y="1"/>
                      <a:pt x="1" y="584"/>
                      <a:pt x="1" y="1275"/>
                    </a:cubicBezTo>
                    <a:cubicBezTo>
                      <a:pt x="1" y="1989"/>
                      <a:pt x="584" y="2561"/>
                      <a:pt x="1287" y="2561"/>
                    </a:cubicBezTo>
                    <a:cubicBezTo>
                      <a:pt x="2001" y="2561"/>
                      <a:pt x="2561" y="1977"/>
                      <a:pt x="2561" y="1275"/>
                    </a:cubicBezTo>
                    <a:cubicBezTo>
                      <a:pt x="2561" y="584"/>
                      <a:pt x="2001" y="1"/>
                      <a:pt x="12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11114;p60">
                <a:extLst>
                  <a:ext uri="{FF2B5EF4-FFF2-40B4-BE49-F238E27FC236}">
                    <a16:creationId xmlns:a16="http://schemas.microsoft.com/office/drawing/2014/main" id="{56BD855F-77CC-3634-995C-EDD41098806E}"/>
                  </a:ext>
                </a:extLst>
              </p:cNvPr>
              <p:cNvSpPr/>
              <p:nvPr/>
            </p:nvSpPr>
            <p:spPr>
              <a:xfrm>
                <a:off x="4090863" y="3380210"/>
                <a:ext cx="195930" cy="146311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4597" extrusionOk="0">
                    <a:moveTo>
                      <a:pt x="1810" y="1834"/>
                    </a:moveTo>
                    <a:cubicBezTo>
                      <a:pt x="2131" y="1834"/>
                      <a:pt x="2429" y="2001"/>
                      <a:pt x="2608" y="2274"/>
                    </a:cubicBezTo>
                    <a:cubicBezTo>
                      <a:pt x="2643" y="2405"/>
                      <a:pt x="2703" y="2536"/>
                      <a:pt x="2762" y="2667"/>
                    </a:cubicBezTo>
                    <a:cubicBezTo>
                      <a:pt x="2762" y="2715"/>
                      <a:pt x="2774" y="2763"/>
                      <a:pt x="2774" y="2810"/>
                    </a:cubicBezTo>
                    <a:cubicBezTo>
                      <a:pt x="2774" y="3346"/>
                      <a:pt x="2346" y="3775"/>
                      <a:pt x="1810" y="3775"/>
                    </a:cubicBezTo>
                    <a:cubicBezTo>
                      <a:pt x="1274" y="3775"/>
                      <a:pt x="834" y="3346"/>
                      <a:pt x="834" y="2810"/>
                    </a:cubicBezTo>
                    <a:cubicBezTo>
                      <a:pt x="834" y="2274"/>
                      <a:pt x="1274" y="1834"/>
                      <a:pt x="1810" y="1834"/>
                    </a:cubicBezTo>
                    <a:close/>
                    <a:moveTo>
                      <a:pt x="1810" y="1322"/>
                    </a:moveTo>
                    <a:cubicBezTo>
                      <a:pt x="2084" y="1322"/>
                      <a:pt x="2346" y="1393"/>
                      <a:pt x="2584" y="1536"/>
                    </a:cubicBezTo>
                    <a:cubicBezTo>
                      <a:pt x="2560" y="1620"/>
                      <a:pt x="2560" y="1703"/>
                      <a:pt x="2548" y="1774"/>
                    </a:cubicBezTo>
                    <a:cubicBezTo>
                      <a:pt x="2346" y="1632"/>
                      <a:pt x="2072" y="1536"/>
                      <a:pt x="1810" y="1536"/>
                    </a:cubicBezTo>
                    <a:cubicBezTo>
                      <a:pt x="1096" y="1536"/>
                      <a:pt x="524" y="2120"/>
                      <a:pt x="524" y="2822"/>
                    </a:cubicBezTo>
                    <a:cubicBezTo>
                      <a:pt x="524" y="3537"/>
                      <a:pt x="1107" y="4096"/>
                      <a:pt x="1810" y="4096"/>
                    </a:cubicBezTo>
                    <a:cubicBezTo>
                      <a:pt x="2417" y="4096"/>
                      <a:pt x="2917" y="3668"/>
                      <a:pt x="3060" y="3108"/>
                    </a:cubicBezTo>
                    <a:cubicBezTo>
                      <a:pt x="3120" y="3167"/>
                      <a:pt x="3155" y="3203"/>
                      <a:pt x="3239" y="3263"/>
                    </a:cubicBezTo>
                    <a:cubicBezTo>
                      <a:pt x="3036" y="3882"/>
                      <a:pt x="2477" y="4299"/>
                      <a:pt x="1810" y="4299"/>
                    </a:cubicBezTo>
                    <a:cubicBezTo>
                      <a:pt x="988" y="4299"/>
                      <a:pt x="322" y="3620"/>
                      <a:pt x="322" y="2810"/>
                    </a:cubicBezTo>
                    <a:cubicBezTo>
                      <a:pt x="322" y="1989"/>
                      <a:pt x="988" y="1322"/>
                      <a:pt x="1810" y="1322"/>
                    </a:cubicBezTo>
                    <a:close/>
                    <a:moveTo>
                      <a:pt x="4382" y="0"/>
                    </a:moveTo>
                    <a:cubicBezTo>
                      <a:pt x="3608" y="0"/>
                      <a:pt x="2929" y="500"/>
                      <a:pt x="2679" y="1179"/>
                    </a:cubicBezTo>
                    <a:cubicBezTo>
                      <a:pt x="2417" y="1036"/>
                      <a:pt x="2131" y="953"/>
                      <a:pt x="1822" y="953"/>
                    </a:cubicBezTo>
                    <a:cubicBezTo>
                      <a:pt x="822" y="953"/>
                      <a:pt x="0" y="1774"/>
                      <a:pt x="0" y="2775"/>
                    </a:cubicBezTo>
                    <a:cubicBezTo>
                      <a:pt x="0" y="3775"/>
                      <a:pt x="822" y="4596"/>
                      <a:pt x="1822" y="4596"/>
                    </a:cubicBezTo>
                    <a:cubicBezTo>
                      <a:pt x="2596" y="4596"/>
                      <a:pt x="3262" y="4120"/>
                      <a:pt x="3512" y="3417"/>
                    </a:cubicBezTo>
                    <a:cubicBezTo>
                      <a:pt x="3763" y="3548"/>
                      <a:pt x="4060" y="3644"/>
                      <a:pt x="4382" y="3644"/>
                    </a:cubicBezTo>
                    <a:cubicBezTo>
                      <a:pt x="4798" y="3644"/>
                      <a:pt x="5191" y="3489"/>
                      <a:pt x="5513" y="3239"/>
                    </a:cubicBezTo>
                    <a:cubicBezTo>
                      <a:pt x="5822" y="2989"/>
                      <a:pt x="6049" y="2632"/>
                      <a:pt x="6132" y="2239"/>
                    </a:cubicBezTo>
                    <a:cubicBezTo>
                      <a:pt x="6156" y="2167"/>
                      <a:pt x="6096" y="2072"/>
                      <a:pt x="6013" y="2060"/>
                    </a:cubicBezTo>
                    <a:cubicBezTo>
                      <a:pt x="6004" y="2059"/>
                      <a:pt x="5996" y="2058"/>
                      <a:pt x="5987" y="2058"/>
                    </a:cubicBezTo>
                    <a:cubicBezTo>
                      <a:pt x="5911" y="2058"/>
                      <a:pt x="5833" y="2104"/>
                      <a:pt x="5822" y="2179"/>
                    </a:cubicBezTo>
                    <a:cubicBezTo>
                      <a:pt x="5656" y="2870"/>
                      <a:pt x="5060" y="3322"/>
                      <a:pt x="4370" y="3322"/>
                    </a:cubicBezTo>
                    <a:cubicBezTo>
                      <a:pt x="3834" y="3322"/>
                      <a:pt x="3334" y="3048"/>
                      <a:pt x="3072" y="2572"/>
                    </a:cubicBezTo>
                    <a:cubicBezTo>
                      <a:pt x="3036" y="2417"/>
                      <a:pt x="2977" y="2274"/>
                      <a:pt x="2905" y="2132"/>
                    </a:cubicBezTo>
                    <a:cubicBezTo>
                      <a:pt x="2715" y="1215"/>
                      <a:pt x="3429" y="334"/>
                      <a:pt x="4370" y="334"/>
                    </a:cubicBezTo>
                    <a:cubicBezTo>
                      <a:pt x="5060" y="334"/>
                      <a:pt x="5656" y="810"/>
                      <a:pt x="5822" y="1477"/>
                    </a:cubicBezTo>
                    <a:cubicBezTo>
                      <a:pt x="5832" y="1556"/>
                      <a:pt x="5899" y="1602"/>
                      <a:pt x="5969" y="1602"/>
                    </a:cubicBezTo>
                    <a:cubicBezTo>
                      <a:pt x="5984" y="1602"/>
                      <a:pt x="5998" y="1600"/>
                      <a:pt x="6013" y="1596"/>
                    </a:cubicBezTo>
                    <a:cubicBezTo>
                      <a:pt x="6108" y="1584"/>
                      <a:pt x="6144" y="1489"/>
                      <a:pt x="6132" y="1405"/>
                    </a:cubicBezTo>
                    <a:cubicBezTo>
                      <a:pt x="6049" y="1024"/>
                      <a:pt x="5822" y="667"/>
                      <a:pt x="5513" y="405"/>
                    </a:cubicBezTo>
                    <a:cubicBezTo>
                      <a:pt x="5191" y="155"/>
                      <a:pt x="4775" y="0"/>
                      <a:pt x="4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11115;p60">
                <a:extLst>
                  <a:ext uri="{FF2B5EF4-FFF2-40B4-BE49-F238E27FC236}">
                    <a16:creationId xmlns:a16="http://schemas.microsoft.com/office/drawing/2014/main" id="{8C796C14-FE3F-7D70-85E8-87FFBFB71E81}"/>
                  </a:ext>
                </a:extLst>
              </p:cNvPr>
              <p:cNvSpPr/>
              <p:nvPr/>
            </p:nvSpPr>
            <p:spPr>
              <a:xfrm>
                <a:off x="4215914" y="3415061"/>
                <a:ext cx="28072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549" extrusionOk="0">
                    <a:moveTo>
                      <a:pt x="405" y="298"/>
                    </a:moveTo>
                    <a:lnTo>
                      <a:pt x="405" y="584"/>
                    </a:lnTo>
                    <a:cubicBezTo>
                      <a:pt x="286" y="537"/>
                      <a:pt x="262" y="501"/>
                      <a:pt x="262" y="429"/>
                    </a:cubicBezTo>
                    <a:cubicBezTo>
                      <a:pt x="262" y="358"/>
                      <a:pt x="334" y="310"/>
                      <a:pt x="405" y="298"/>
                    </a:cubicBezTo>
                    <a:close/>
                    <a:moveTo>
                      <a:pt x="512" y="882"/>
                    </a:moveTo>
                    <a:cubicBezTo>
                      <a:pt x="631" y="918"/>
                      <a:pt x="643" y="977"/>
                      <a:pt x="643" y="1060"/>
                    </a:cubicBezTo>
                    <a:cubicBezTo>
                      <a:pt x="643" y="1144"/>
                      <a:pt x="584" y="1191"/>
                      <a:pt x="512" y="1203"/>
                    </a:cubicBezTo>
                    <a:lnTo>
                      <a:pt x="512" y="882"/>
                    </a:lnTo>
                    <a:close/>
                    <a:moveTo>
                      <a:pt x="465" y="1"/>
                    </a:moveTo>
                    <a:cubicBezTo>
                      <a:pt x="441" y="1"/>
                      <a:pt x="405" y="13"/>
                      <a:pt x="405" y="48"/>
                    </a:cubicBezTo>
                    <a:lnTo>
                      <a:pt x="405" y="96"/>
                    </a:lnTo>
                    <a:cubicBezTo>
                      <a:pt x="179" y="132"/>
                      <a:pt x="48" y="251"/>
                      <a:pt x="48" y="477"/>
                    </a:cubicBezTo>
                    <a:cubicBezTo>
                      <a:pt x="48" y="715"/>
                      <a:pt x="226" y="787"/>
                      <a:pt x="405" y="846"/>
                    </a:cubicBezTo>
                    <a:lnTo>
                      <a:pt x="405" y="1215"/>
                    </a:lnTo>
                    <a:cubicBezTo>
                      <a:pt x="298" y="1203"/>
                      <a:pt x="262" y="1156"/>
                      <a:pt x="167" y="1096"/>
                    </a:cubicBezTo>
                    <a:cubicBezTo>
                      <a:pt x="150" y="1084"/>
                      <a:pt x="133" y="1079"/>
                      <a:pt x="117" y="1079"/>
                    </a:cubicBezTo>
                    <a:cubicBezTo>
                      <a:pt x="53" y="1079"/>
                      <a:pt x="0" y="1158"/>
                      <a:pt x="0" y="1215"/>
                    </a:cubicBezTo>
                    <a:cubicBezTo>
                      <a:pt x="0" y="1251"/>
                      <a:pt x="24" y="1275"/>
                      <a:pt x="36" y="1299"/>
                    </a:cubicBezTo>
                    <a:cubicBezTo>
                      <a:pt x="107" y="1394"/>
                      <a:pt x="274" y="1441"/>
                      <a:pt x="405" y="1441"/>
                    </a:cubicBezTo>
                    <a:lnTo>
                      <a:pt x="405" y="1501"/>
                    </a:lnTo>
                    <a:cubicBezTo>
                      <a:pt x="405" y="1537"/>
                      <a:pt x="441" y="1549"/>
                      <a:pt x="465" y="1549"/>
                    </a:cubicBezTo>
                    <a:cubicBezTo>
                      <a:pt x="500" y="1549"/>
                      <a:pt x="524" y="1525"/>
                      <a:pt x="524" y="1501"/>
                    </a:cubicBezTo>
                    <a:lnTo>
                      <a:pt x="524" y="1441"/>
                    </a:lnTo>
                    <a:cubicBezTo>
                      <a:pt x="715" y="1406"/>
                      <a:pt x="881" y="1299"/>
                      <a:pt x="881" y="1037"/>
                    </a:cubicBezTo>
                    <a:cubicBezTo>
                      <a:pt x="881" y="787"/>
                      <a:pt x="715" y="703"/>
                      <a:pt x="524" y="620"/>
                    </a:cubicBezTo>
                    <a:lnTo>
                      <a:pt x="524" y="298"/>
                    </a:lnTo>
                    <a:cubicBezTo>
                      <a:pt x="596" y="298"/>
                      <a:pt x="631" y="310"/>
                      <a:pt x="703" y="358"/>
                    </a:cubicBezTo>
                    <a:cubicBezTo>
                      <a:pt x="717" y="362"/>
                      <a:pt x="732" y="364"/>
                      <a:pt x="746" y="364"/>
                    </a:cubicBezTo>
                    <a:cubicBezTo>
                      <a:pt x="777" y="364"/>
                      <a:pt x="805" y="351"/>
                      <a:pt x="822" y="310"/>
                    </a:cubicBezTo>
                    <a:cubicBezTo>
                      <a:pt x="857" y="263"/>
                      <a:pt x="869" y="203"/>
                      <a:pt x="810" y="156"/>
                    </a:cubicBezTo>
                    <a:cubicBezTo>
                      <a:pt x="738" y="96"/>
                      <a:pt x="619" y="84"/>
                      <a:pt x="524" y="84"/>
                    </a:cubicBezTo>
                    <a:lnTo>
                      <a:pt x="524" y="48"/>
                    </a:lnTo>
                    <a:cubicBezTo>
                      <a:pt x="524" y="13"/>
                      <a:pt x="500" y="1"/>
                      <a:pt x="4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11116;p60">
                <a:extLst>
                  <a:ext uri="{FF2B5EF4-FFF2-40B4-BE49-F238E27FC236}">
                    <a16:creationId xmlns:a16="http://schemas.microsoft.com/office/drawing/2014/main" id="{E6225579-045A-FC8E-431F-52A2454E3E25}"/>
                  </a:ext>
                </a:extLst>
              </p:cNvPr>
              <p:cNvSpPr/>
              <p:nvPr/>
            </p:nvSpPr>
            <p:spPr>
              <a:xfrm>
                <a:off x="3988156" y="3495935"/>
                <a:ext cx="353954" cy="203155"/>
              </a:xfrm>
              <a:custGeom>
                <a:avLst/>
                <a:gdLst/>
                <a:ahLst/>
                <a:cxnLst/>
                <a:rect l="l" t="t" r="r" b="b"/>
                <a:pathLst>
                  <a:path w="11121" h="6383" extrusionOk="0">
                    <a:moveTo>
                      <a:pt x="3525" y="1884"/>
                    </a:moveTo>
                    <a:cubicBezTo>
                      <a:pt x="3540" y="1884"/>
                      <a:pt x="3561" y="1898"/>
                      <a:pt x="3561" y="1925"/>
                    </a:cubicBezTo>
                    <a:cubicBezTo>
                      <a:pt x="3632" y="2103"/>
                      <a:pt x="4632" y="4770"/>
                      <a:pt x="4680" y="4854"/>
                    </a:cubicBezTo>
                    <a:cubicBezTo>
                      <a:pt x="4692" y="4865"/>
                      <a:pt x="4680" y="4901"/>
                      <a:pt x="4644" y="4901"/>
                    </a:cubicBezTo>
                    <a:lnTo>
                      <a:pt x="3930" y="5163"/>
                    </a:lnTo>
                    <a:cubicBezTo>
                      <a:pt x="3882" y="5032"/>
                      <a:pt x="2870" y="2341"/>
                      <a:pt x="2799" y="2163"/>
                    </a:cubicBezTo>
                    <a:lnTo>
                      <a:pt x="3513" y="1889"/>
                    </a:lnTo>
                    <a:cubicBezTo>
                      <a:pt x="3516" y="1886"/>
                      <a:pt x="3520" y="1884"/>
                      <a:pt x="3525" y="1884"/>
                    </a:cubicBezTo>
                    <a:close/>
                    <a:moveTo>
                      <a:pt x="2501" y="2294"/>
                    </a:moveTo>
                    <a:lnTo>
                      <a:pt x="3632" y="5306"/>
                    </a:lnTo>
                    <a:cubicBezTo>
                      <a:pt x="3096" y="5496"/>
                      <a:pt x="1763" y="5997"/>
                      <a:pt x="1536" y="6092"/>
                    </a:cubicBezTo>
                    <a:cubicBezTo>
                      <a:pt x="1528" y="6095"/>
                      <a:pt x="1520" y="6096"/>
                      <a:pt x="1511" y="6096"/>
                    </a:cubicBezTo>
                    <a:cubicBezTo>
                      <a:pt x="1485" y="6096"/>
                      <a:pt x="1459" y="6081"/>
                      <a:pt x="1441" y="6044"/>
                    </a:cubicBezTo>
                    <a:lnTo>
                      <a:pt x="358" y="3175"/>
                    </a:lnTo>
                    <a:cubicBezTo>
                      <a:pt x="346" y="3139"/>
                      <a:pt x="358" y="3103"/>
                      <a:pt x="405" y="3080"/>
                    </a:cubicBezTo>
                    <a:cubicBezTo>
                      <a:pt x="1084" y="2829"/>
                      <a:pt x="2025" y="2472"/>
                      <a:pt x="2501" y="2294"/>
                    </a:cubicBezTo>
                    <a:close/>
                    <a:moveTo>
                      <a:pt x="10195" y="0"/>
                    </a:moveTo>
                    <a:cubicBezTo>
                      <a:pt x="9949" y="0"/>
                      <a:pt x="9714" y="126"/>
                      <a:pt x="9537" y="282"/>
                    </a:cubicBezTo>
                    <a:lnTo>
                      <a:pt x="7835" y="1698"/>
                    </a:lnTo>
                    <a:cubicBezTo>
                      <a:pt x="7740" y="1496"/>
                      <a:pt x="7537" y="1282"/>
                      <a:pt x="7144" y="1282"/>
                    </a:cubicBezTo>
                    <a:cubicBezTo>
                      <a:pt x="6745" y="1282"/>
                      <a:pt x="6434" y="1280"/>
                      <a:pt x="6185" y="1280"/>
                    </a:cubicBezTo>
                    <a:cubicBezTo>
                      <a:pt x="5437" y="1280"/>
                      <a:pt x="5254" y="1294"/>
                      <a:pt x="4977" y="1401"/>
                    </a:cubicBezTo>
                    <a:lnTo>
                      <a:pt x="3882" y="1853"/>
                    </a:lnTo>
                    <a:lnTo>
                      <a:pt x="3870" y="1806"/>
                    </a:lnTo>
                    <a:cubicBezTo>
                      <a:pt x="3814" y="1665"/>
                      <a:pt x="3669" y="1569"/>
                      <a:pt x="3523" y="1569"/>
                    </a:cubicBezTo>
                    <a:cubicBezTo>
                      <a:pt x="3484" y="1569"/>
                      <a:pt x="3444" y="1576"/>
                      <a:pt x="3406" y="1591"/>
                    </a:cubicBezTo>
                    <a:lnTo>
                      <a:pt x="2596" y="1913"/>
                    </a:lnTo>
                    <a:cubicBezTo>
                      <a:pt x="2239" y="2044"/>
                      <a:pt x="1084" y="2472"/>
                      <a:pt x="298" y="2770"/>
                    </a:cubicBezTo>
                    <a:cubicBezTo>
                      <a:pt x="108" y="2841"/>
                      <a:pt x="1" y="3068"/>
                      <a:pt x="72" y="3258"/>
                    </a:cubicBezTo>
                    <a:lnTo>
                      <a:pt x="1167" y="6139"/>
                    </a:lnTo>
                    <a:cubicBezTo>
                      <a:pt x="1222" y="6285"/>
                      <a:pt x="1368" y="6382"/>
                      <a:pt x="1518" y="6382"/>
                    </a:cubicBezTo>
                    <a:cubicBezTo>
                      <a:pt x="1564" y="6382"/>
                      <a:pt x="1611" y="6373"/>
                      <a:pt x="1656" y="6354"/>
                    </a:cubicBezTo>
                    <a:cubicBezTo>
                      <a:pt x="1906" y="6270"/>
                      <a:pt x="3549" y="5639"/>
                      <a:pt x="3894" y="5508"/>
                    </a:cubicBezTo>
                    <a:lnTo>
                      <a:pt x="4763" y="5175"/>
                    </a:lnTo>
                    <a:cubicBezTo>
                      <a:pt x="4942" y="5104"/>
                      <a:pt x="5049" y="4901"/>
                      <a:pt x="4965" y="4723"/>
                    </a:cubicBezTo>
                    <a:lnTo>
                      <a:pt x="4954" y="4675"/>
                    </a:lnTo>
                    <a:cubicBezTo>
                      <a:pt x="5525" y="4437"/>
                      <a:pt x="5537" y="4413"/>
                      <a:pt x="6120" y="4413"/>
                    </a:cubicBezTo>
                    <a:cubicBezTo>
                      <a:pt x="6204" y="4413"/>
                      <a:pt x="6275" y="4330"/>
                      <a:pt x="6275" y="4246"/>
                    </a:cubicBezTo>
                    <a:cubicBezTo>
                      <a:pt x="6275" y="4151"/>
                      <a:pt x="6204" y="4080"/>
                      <a:pt x="6120" y="4080"/>
                    </a:cubicBezTo>
                    <a:cubicBezTo>
                      <a:pt x="5477" y="4080"/>
                      <a:pt x="5418" y="4127"/>
                      <a:pt x="4834" y="4377"/>
                    </a:cubicBezTo>
                    <a:lnTo>
                      <a:pt x="3989" y="2127"/>
                    </a:lnTo>
                    <a:lnTo>
                      <a:pt x="5073" y="1686"/>
                    </a:lnTo>
                    <a:cubicBezTo>
                      <a:pt x="5294" y="1601"/>
                      <a:pt x="5460" y="1589"/>
                      <a:pt x="6106" y="1589"/>
                    </a:cubicBezTo>
                    <a:cubicBezTo>
                      <a:pt x="6364" y="1589"/>
                      <a:pt x="6699" y="1591"/>
                      <a:pt x="7144" y="1591"/>
                    </a:cubicBezTo>
                    <a:cubicBezTo>
                      <a:pt x="7323" y="1591"/>
                      <a:pt x="7442" y="1651"/>
                      <a:pt x="7513" y="1770"/>
                    </a:cubicBezTo>
                    <a:cubicBezTo>
                      <a:pt x="7573" y="1865"/>
                      <a:pt x="7573" y="1948"/>
                      <a:pt x="7585" y="1984"/>
                    </a:cubicBezTo>
                    <a:cubicBezTo>
                      <a:pt x="7585" y="2044"/>
                      <a:pt x="7549" y="2341"/>
                      <a:pt x="7263" y="2389"/>
                    </a:cubicBezTo>
                    <a:cubicBezTo>
                      <a:pt x="6835" y="2460"/>
                      <a:pt x="5882" y="2591"/>
                      <a:pt x="5882" y="2591"/>
                    </a:cubicBezTo>
                    <a:cubicBezTo>
                      <a:pt x="5787" y="2603"/>
                      <a:pt x="5727" y="2687"/>
                      <a:pt x="5739" y="2770"/>
                    </a:cubicBezTo>
                    <a:cubicBezTo>
                      <a:pt x="5763" y="2841"/>
                      <a:pt x="5823" y="2901"/>
                      <a:pt x="5906" y="2901"/>
                    </a:cubicBezTo>
                    <a:lnTo>
                      <a:pt x="5942" y="2901"/>
                    </a:lnTo>
                    <a:cubicBezTo>
                      <a:pt x="5954" y="2901"/>
                      <a:pt x="6894" y="2770"/>
                      <a:pt x="7335" y="2699"/>
                    </a:cubicBezTo>
                    <a:cubicBezTo>
                      <a:pt x="7740" y="2627"/>
                      <a:pt x="7882" y="2282"/>
                      <a:pt x="7918" y="2056"/>
                    </a:cubicBezTo>
                    <a:lnTo>
                      <a:pt x="9764" y="520"/>
                    </a:lnTo>
                    <a:cubicBezTo>
                      <a:pt x="9875" y="408"/>
                      <a:pt x="10028" y="311"/>
                      <a:pt x="10188" y="311"/>
                    </a:cubicBezTo>
                    <a:cubicBezTo>
                      <a:pt x="10285" y="311"/>
                      <a:pt x="10384" y="347"/>
                      <a:pt x="10478" y="436"/>
                    </a:cubicBezTo>
                    <a:cubicBezTo>
                      <a:pt x="10776" y="734"/>
                      <a:pt x="10502" y="1091"/>
                      <a:pt x="10430" y="1151"/>
                    </a:cubicBezTo>
                    <a:cubicBezTo>
                      <a:pt x="10359" y="1222"/>
                      <a:pt x="8097" y="3651"/>
                      <a:pt x="8097" y="3651"/>
                    </a:cubicBezTo>
                    <a:cubicBezTo>
                      <a:pt x="7763" y="4020"/>
                      <a:pt x="7323" y="4080"/>
                      <a:pt x="7144" y="4092"/>
                    </a:cubicBezTo>
                    <a:lnTo>
                      <a:pt x="6847" y="4092"/>
                    </a:lnTo>
                    <a:cubicBezTo>
                      <a:pt x="6751" y="4092"/>
                      <a:pt x="6680" y="4175"/>
                      <a:pt x="6680" y="4258"/>
                    </a:cubicBezTo>
                    <a:cubicBezTo>
                      <a:pt x="6680" y="4353"/>
                      <a:pt x="6751" y="4425"/>
                      <a:pt x="6847" y="4425"/>
                    </a:cubicBezTo>
                    <a:lnTo>
                      <a:pt x="7156" y="4425"/>
                    </a:lnTo>
                    <a:cubicBezTo>
                      <a:pt x="7382" y="4413"/>
                      <a:pt x="7918" y="4330"/>
                      <a:pt x="8335" y="3877"/>
                    </a:cubicBezTo>
                    <a:cubicBezTo>
                      <a:pt x="10669" y="1377"/>
                      <a:pt x="10669" y="1377"/>
                      <a:pt x="10669" y="1353"/>
                    </a:cubicBezTo>
                    <a:cubicBezTo>
                      <a:pt x="10883" y="1151"/>
                      <a:pt x="11121" y="627"/>
                      <a:pt x="10704" y="210"/>
                    </a:cubicBezTo>
                    <a:cubicBezTo>
                      <a:pt x="10539" y="60"/>
                      <a:pt x="10365" y="0"/>
                      <a:pt x="101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" name="Google Shape;13596;p64">
              <a:extLst>
                <a:ext uri="{FF2B5EF4-FFF2-40B4-BE49-F238E27FC236}">
                  <a16:creationId xmlns:a16="http://schemas.microsoft.com/office/drawing/2014/main" id="{3391DC79-56B2-0553-0178-AE9AA076F570}"/>
                </a:ext>
              </a:extLst>
            </p:cNvPr>
            <p:cNvGrpSpPr/>
            <p:nvPr/>
          </p:nvGrpSpPr>
          <p:grpSpPr>
            <a:xfrm>
              <a:off x="4486810" y="2781221"/>
              <a:ext cx="491309" cy="416197"/>
              <a:chOff x="2770052" y="2009628"/>
              <a:chExt cx="327085" cy="277080"/>
            </a:xfrm>
            <a:solidFill>
              <a:schemeClr val="bg1"/>
            </a:solidFill>
          </p:grpSpPr>
          <p:sp>
            <p:nvSpPr>
              <p:cNvPr id="490" name="Google Shape;13597;p64">
                <a:extLst>
                  <a:ext uri="{FF2B5EF4-FFF2-40B4-BE49-F238E27FC236}">
                    <a16:creationId xmlns:a16="http://schemas.microsoft.com/office/drawing/2014/main" id="{6060C19F-9932-1435-9C62-CF802BFDDA1C}"/>
                  </a:ext>
                </a:extLst>
              </p:cNvPr>
              <p:cNvSpPr/>
              <p:nvPr/>
            </p:nvSpPr>
            <p:spPr>
              <a:xfrm>
                <a:off x="2770052" y="2023537"/>
                <a:ext cx="327085" cy="263170"/>
              </a:xfrm>
              <a:custGeom>
                <a:avLst/>
                <a:gdLst/>
                <a:ahLst/>
                <a:cxnLst/>
                <a:rect l="l" t="t" r="r" b="b"/>
                <a:pathLst>
                  <a:path w="10276" h="8268" extrusionOk="0">
                    <a:moveTo>
                      <a:pt x="6251" y="2267"/>
                    </a:moveTo>
                    <a:lnTo>
                      <a:pt x="7061" y="2541"/>
                    </a:lnTo>
                    <a:cubicBezTo>
                      <a:pt x="7073" y="2544"/>
                      <a:pt x="7086" y="2545"/>
                      <a:pt x="7098" y="2545"/>
                    </a:cubicBezTo>
                    <a:cubicBezTo>
                      <a:pt x="7136" y="2545"/>
                      <a:pt x="7174" y="2532"/>
                      <a:pt x="7192" y="2505"/>
                    </a:cubicBezTo>
                    <a:lnTo>
                      <a:pt x="7454" y="2314"/>
                    </a:lnTo>
                    <a:lnTo>
                      <a:pt x="9240" y="4660"/>
                    </a:lnTo>
                    <a:lnTo>
                      <a:pt x="8978" y="4874"/>
                    </a:lnTo>
                    <a:cubicBezTo>
                      <a:pt x="8966" y="4862"/>
                      <a:pt x="8942" y="4839"/>
                      <a:pt x="8930" y="4839"/>
                    </a:cubicBezTo>
                    <a:lnTo>
                      <a:pt x="5811" y="3148"/>
                    </a:lnTo>
                    <a:lnTo>
                      <a:pt x="5930" y="2969"/>
                    </a:lnTo>
                    <a:cubicBezTo>
                      <a:pt x="5978" y="2898"/>
                      <a:pt x="5966" y="2803"/>
                      <a:pt x="5894" y="2755"/>
                    </a:cubicBezTo>
                    <a:cubicBezTo>
                      <a:pt x="5864" y="2742"/>
                      <a:pt x="5834" y="2735"/>
                      <a:pt x="5806" y="2735"/>
                    </a:cubicBezTo>
                    <a:cubicBezTo>
                      <a:pt x="5756" y="2735"/>
                      <a:pt x="5710" y="2757"/>
                      <a:pt x="5680" y="2803"/>
                    </a:cubicBezTo>
                    <a:lnTo>
                      <a:pt x="5358" y="3326"/>
                    </a:lnTo>
                    <a:cubicBezTo>
                      <a:pt x="5335" y="3350"/>
                      <a:pt x="5323" y="3374"/>
                      <a:pt x="5323" y="3398"/>
                    </a:cubicBezTo>
                    <a:lnTo>
                      <a:pt x="5323" y="4684"/>
                    </a:lnTo>
                    <a:cubicBezTo>
                      <a:pt x="5323" y="4946"/>
                      <a:pt x="5097" y="5172"/>
                      <a:pt x="4835" y="5172"/>
                    </a:cubicBezTo>
                    <a:cubicBezTo>
                      <a:pt x="4561" y="5172"/>
                      <a:pt x="4346" y="4946"/>
                      <a:pt x="4346" y="4684"/>
                    </a:cubicBezTo>
                    <a:lnTo>
                      <a:pt x="4346" y="3410"/>
                    </a:lnTo>
                    <a:lnTo>
                      <a:pt x="4620" y="2267"/>
                    </a:lnTo>
                    <a:close/>
                    <a:moveTo>
                      <a:pt x="2680" y="1767"/>
                    </a:moveTo>
                    <a:lnTo>
                      <a:pt x="2918" y="1898"/>
                    </a:lnTo>
                    <a:lnTo>
                      <a:pt x="941" y="5303"/>
                    </a:lnTo>
                    <a:lnTo>
                      <a:pt x="703" y="5172"/>
                    </a:lnTo>
                    <a:lnTo>
                      <a:pt x="2680" y="1767"/>
                    </a:lnTo>
                    <a:close/>
                    <a:moveTo>
                      <a:pt x="3180" y="4743"/>
                    </a:moveTo>
                    <a:cubicBezTo>
                      <a:pt x="3287" y="4743"/>
                      <a:pt x="3370" y="4779"/>
                      <a:pt x="3442" y="4874"/>
                    </a:cubicBezTo>
                    <a:cubicBezTo>
                      <a:pt x="3561" y="5017"/>
                      <a:pt x="3525" y="5231"/>
                      <a:pt x="3370" y="5339"/>
                    </a:cubicBezTo>
                    <a:lnTo>
                      <a:pt x="2322" y="6112"/>
                    </a:lnTo>
                    <a:cubicBezTo>
                      <a:pt x="2262" y="6150"/>
                      <a:pt x="2194" y="6169"/>
                      <a:pt x="2127" y="6169"/>
                    </a:cubicBezTo>
                    <a:cubicBezTo>
                      <a:pt x="2023" y="6169"/>
                      <a:pt x="1923" y="6123"/>
                      <a:pt x="1858" y="6029"/>
                    </a:cubicBezTo>
                    <a:cubicBezTo>
                      <a:pt x="1751" y="5886"/>
                      <a:pt x="1787" y="5672"/>
                      <a:pt x="1929" y="5565"/>
                    </a:cubicBezTo>
                    <a:lnTo>
                      <a:pt x="2989" y="4803"/>
                    </a:lnTo>
                    <a:cubicBezTo>
                      <a:pt x="3049" y="4755"/>
                      <a:pt x="3120" y="4743"/>
                      <a:pt x="3180" y="4743"/>
                    </a:cubicBezTo>
                    <a:close/>
                    <a:moveTo>
                      <a:pt x="3775" y="5493"/>
                    </a:moveTo>
                    <a:cubicBezTo>
                      <a:pt x="3870" y="5493"/>
                      <a:pt x="3954" y="5553"/>
                      <a:pt x="4013" y="5636"/>
                    </a:cubicBezTo>
                    <a:cubicBezTo>
                      <a:pt x="4132" y="5779"/>
                      <a:pt x="4085" y="5993"/>
                      <a:pt x="3942" y="6089"/>
                    </a:cubicBezTo>
                    <a:lnTo>
                      <a:pt x="3132" y="6708"/>
                    </a:lnTo>
                    <a:cubicBezTo>
                      <a:pt x="3076" y="6745"/>
                      <a:pt x="3013" y="6764"/>
                      <a:pt x="2949" y="6764"/>
                    </a:cubicBezTo>
                    <a:cubicBezTo>
                      <a:pt x="2851" y="6764"/>
                      <a:pt x="2752" y="6718"/>
                      <a:pt x="2680" y="6624"/>
                    </a:cubicBezTo>
                    <a:cubicBezTo>
                      <a:pt x="2572" y="6482"/>
                      <a:pt x="2596" y="6255"/>
                      <a:pt x="2751" y="6148"/>
                    </a:cubicBezTo>
                    <a:lnTo>
                      <a:pt x="3537" y="5589"/>
                    </a:lnTo>
                    <a:cubicBezTo>
                      <a:pt x="3573" y="5565"/>
                      <a:pt x="3596" y="5541"/>
                      <a:pt x="3620" y="5529"/>
                    </a:cubicBezTo>
                    <a:cubicBezTo>
                      <a:pt x="3668" y="5517"/>
                      <a:pt x="3715" y="5493"/>
                      <a:pt x="3775" y="5493"/>
                    </a:cubicBezTo>
                    <a:close/>
                    <a:moveTo>
                      <a:pt x="4359" y="6281"/>
                    </a:moveTo>
                    <a:cubicBezTo>
                      <a:pt x="4454" y="6281"/>
                      <a:pt x="4550" y="6321"/>
                      <a:pt x="4620" y="6398"/>
                    </a:cubicBezTo>
                    <a:cubicBezTo>
                      <a:pt x="4739" y="6553"/>
                      <a:pt x="4704" y="6755"/>
                      <a:pt x="4549" y="6863"/>
                    </a:cubicBezTo>
                    <a:lnTo>
                      <a:pt x="3954" y="7303"/>
                    </a:lnTo>
                    <a:cubicBezTo>
                      <a:pt x="3898" y="7331"/>
                      <a:pt x="3829" y="7358"/>
                      <a:pt x="3767" y="7358"/>
                    </a:cubicBezTo>
                    <a:cubicBezTo>
                      <a:pt x="3749" y="7358"/>
                      <a:pt x="3732" y="7356"/>
                      <a:pt x="3715" y="7351"/>
                    </a:cubicBezTo>
                    <a:cubicBezTo>
                      <a:pt x="3620" y="7339"/>
                      <a:pt x="3549" y="7303"/>
                      <a:pt x="3513" y="7220"/>
                    </a:cubicBezTo>
                    <a:cubicBezTo>
                      <a:pt x="3406" y="7077"/>
                      <a:pt x="3430" y="6863"/>
                      <a:pt x="3584" y="6755"/>
                    </a:cubicBezTo>
                    <a:lnTo>
                      <a:pt x="4144" y="6363"/>
                    </a:lnTo>
                    <a:lnTo>
                      <a:pt x="4168" y="6339"/>
                    </a:lnTo>
                    <a:cubicBezTo>
                      <a:pt x="4226" y="6300"/>
                      <a:pt x="4292" y="6281"/>
                      <a:pt x="4359" y="6281"/>
                    </a:cubicBezTo>
                    <a:close/>
                    <a:moveTo>
                      <a:pt x="2870" y="2553"/>
                    </a:moveTo>
                    <a:lnTo>
                      <a:pt x="3156" y="2707"/>
                    </a:lnTo>
                    <a:cubicBezTo>
                      <a:pt x="3173" y="2725"/>
                      <a:pt x="3197" y="2736"/>
                      <a:pt x="3218" y="2736"/>
                    </a:cubicBezTo>
                    <a:cubicBezTo>
                      <a:pt x="3226" y="2736"/>
                      <a:pt x="3233" y="2734"/>
                      <a:pt x="3239" y="2731"/>
                    </a:cubicBezTo>
                    <a:lnTo>
                      <a:pt x="3942" y="2636"/>
                    </a:lnTo>
                    <a:lnTo>
                      <a:pt x="4192" y="2743"/>
                    </a:lnTo>
                    <a:lnTo>
                      <a:pt x="4049" y="3338"/>
                    </a:lnTo>
                    <a:lnTo>
                      <a:pt x="4049" y="3362"/>
                    </a:lnTo>
                    <a:lnTo>
                      <a:pt x="4049" y="4648"/>
                    </a:lnTo>
                    <a:cubicBezTo>
                      <a:pt x="4049" y="5077"/>
                      <a:pt x="4406" y="5434"/>
                      <a:pt x="4835" y="5434"/>
                    </a:cubicBezTo>
                    <a:cubicBezTo>
                      <a:pt x="5263" y="5434"/>
                      <a:pt x="5620" y="5077"/>
                      <a:pt x="5620" y="4648"/>
                    </a:cubicBezTo>
                    <a:lnTo>
                      <a:pt x="5620" y="3410"/>
                    </a:lnTo>
                    <a:lnTo>
                      <a:pt x="5656" y="3362"/>
                    </a:lnTo>
                    <a:lnTo>
                      <a:pt x="8776" y="5065"/>
                    </a:lnTo>
                    <a:cubicBezTo>
                      <a:pt x="8942" y="5184"/>
                      <a:pt x="9002" y="5374"/>
                      <a:pt x="8907" y="5541"/>
                    </a:cubicBezTo>
                    <a:cubicBezTo>
                      <a:pt x="8850" y="5654"/>
                      <a:pt x="8745" y="5717"/>
                      <a:pt x="8631" y="5717"/>
                    </a:cubicBezTo>
                    <a:cubicBezTo>
                      <a:pt x="8576" y="5717"/>
                      <a:pt x="8520" y="5703"/>
                      <a:pt x="8466" y="5672"/>
                    </a:cubicBezTo>
                    <a:lnTo>
                      <a:pt x="6740" y="4743"/>
                    </a:lnTo>
                    <a:cubicBezTo>
                      <a:pt x="6711" y="4727"/>
                      <a:pt x="6682" y="4719"/>
                      <a:pt x="6655" y="4719"/>
                    </a:cubicBezTo>
                    <a:cubicBezTo>
                      <a:pt x="6603" y="4719"/>
                      <a:pt x="6557" y="4748"/>
                      <a:pt x="6525" y="4803"/>
                    </a:cubicBezTo>
                    <a:cubicBezTo>
                      <a:pt x="6490" y="4874"/>
                      <a:pt x="6513" y="4958"/>
                      <a:pt x="6585" y="5005"/>
                    </a:cubicBezTo>
                    <a:lnTo>
                      <a:pt x="8037" y="5791"/>
                    </a:lnTo>
                    <a:cubicBezTo>
                      <a:pt x="8192" y="5886"/>
                      <a:pt x="8252" y="6077"/>
                      <a:pt x="8168" y="6243"/>
                    </a:cubicBezTo>
                    <a:cubicBezTo>
                      <a:pt x="8104" y="6356"/>
                      <a:pt x="7996" y="6415"/>
                      <a:pt x="7881" y="6415"/>
                    </a:cubicBezTo>
                    <a:cubicBezTo>
                      <a:pt x="7826" y="6415"/>
                      <a:pt x="7770" y="6401"/>
                      <a:pt x="7716" y="6374"/>
                    </a:cubicBezTo>
                    <a:lnTo>
                      <a:pt x="6251" y="5565"/>
                    </a:lnTo>
                    <a:cubicBezTo>
                      <a:pt x="6226" y="5554"/>
                      <a:pt x="6200" y="5548"/>
                      <a:pt x="6175" y="5548"/>
                    </a:cubicBezTo>
                    <a:cubicBezTo>
                      <a:pt x="6120" y="5548"/>
                      <a:pt x="6070" y="5575"/>
                      <a:pt x="6037" y="5624"/>
                    </a:cubicBezTo>
                    <a:cubicBezTo>
                      <a:pt x="5990" y="5708"/>
                      <a:pt x="6025" y="5791"/>
                      <a:pt x="6097" y="5839"/>
                    </a:cubicBezTo>
                    <a:lnTo>
                      <a:pt x="7287" y="6493"/>
                    </a:lnTo>
                    <a:cubicBezTo>
                      <a:pt x="7454" y="6577"/>
                      <a:pt x="7514" y="6779"/>
                      <a:pt x="7418" y="6934"/>
                    </a:cubicBezTo>
                    <a:cubicBezTo>
                      <a:pt x="7360" y="7050"/>
                      <a:pt x="7250" y="7114"/>
                      <a:pt x="7132" y="7114"/>
                    </a:cubicBezTo>
                    <a:cubicBezTo>
                      <a:pt x="7081" y="7114"/>
                      <a:pt x="7028" y="7102"/>
                      <a:pt x="6978" y="7077"/>
                    </a:cubicBezTo>
                    <a:lnTo>
                      <a:pt x="5728" y="6386"/>
                    </a:lnTo>
                    <a:cubicBezTo>
                      <a:pt x="5705" y="6371"/>
                      <a:pt x="5680" y="6365"/>
                      <a:pt x="5655" y="6365"/>
                    </a:cubicBezTo>
                    <a:cubicBezTo>
                      <a:pt x="5601" y="6365"/>
                      <a:pt x="5546" y="6397"/>
                      <a:pt x="5513" y="6446"/>
                    </a:cubicBezTo>
                    <a:cubicBezTo>
                      <a:pt x="5478" y="6517"/>
                      <a:pt x="5501" y="6613"/>
                      <a:pt x="5573" y="6660"/>
                    </a:cubicBezTo>
                    <a:lnTo>
                      <a:pt x="6549" y="7172"/>
                    </a:lnTo>
                    <a:cubicBezTo>
                      <a:pt x="6704" y="7267"/>
                      <a:pt x="6763" y="7458"/>
                      <a:pt x="6680" y="7625"/>
                    </a:cubicBezTo>
                    <a:cubicBezTo>
                      <a:pt x="6616" y="7737"/>
                      <a:pt x="6508" y="7801"/>
                      <a:pt x="6393" y="7801"/>
                    </a:cubicBezTo>
                    <a:cubicBezTo>
                      <a:pt x="6338" y="7801"/>
                      <a:pt x="6282" y="7786"/>
                      <a:pt x="6228" y="7756"/>
                    </a:cubicBezTo>
                    <a:lnTo>
                      <a:pt x="5549" y="7386"/>
                    </a:lnTo>
                    <a:cubicBezTo>
                      <a:pt x="5549" y="7255"/>
                      <a:pt x="5501" y="7101"/>
                      <a:pt x="5406" y="6994"/>
                    </a:cubicBezTo>
                    <a:cubicBezTo>
                      <a:pt x="5299" y="6851"/>
                      <a:pt x="5132" y="6755"/>
                      <a:pt x="4954" y="6744"/>
                    </a:cubicBezTo>
                    <a:lnTo>
                      <a:pt x="4954" y="6696"/>
                    </a:lnTo>
                    <a:cubicBezTo>
                      <a:pt x="4977" y="6541"/>
                      <a:pt x="4930" y="6363"/>
                      <a:pt x="4835" y="6220"/>
                    </a:cubicBezTo>
                    <a:cubicBezTo>
                      <a:pt x="4716" y="6077"/>
                      <a:pt x="4549" y="5982"/>
                      <a:pt x="4370" y="5970"/>
                    </a:cubicBezTo>
                    <a:lnTo>
                      <a:pt x="4370" y="5922"/>
                    </a:lnTo>
                    <a:cubicBezTo>
                      <a:pt x="4406" y="5767"/>
                      <a:pt x="4358" y="5589"/>
                      <a:pt x="4251" y="5446"/>
                    </a:cubicBezTo>
                    <a:cubicBezTo>
                      <a:pt x="4132" y="5303"/>
                      <a:pt x="3965" y="5208"/>
                      <a:pt x="3787" y="5196"/>
                    </a:cubicBezTo>
                    <a:lnTo>
                      <a:pt x="3787" y="5148"/>
                    </a:lnTo>
                    <a:cubicBezTo>
                      <a:pt x="3823" y="4993"/>
                      <a:pt x="3775" y="4815"/>
                      <a:pt x="3668" y="4672"/>
                    </a:cubicBezTo>
                    <a:cubicBezTo>
                      <a:pt x="3547" y="4516"/>
                      <a:pt x="3359" y="4432"/>
                      <a:pt x="3172" y="4432"/>
                    </a:cubicBezTo>
                    <a:cubicBezTo>
                      <a:pt x="3044" y="4432"/>
                      <a:pt x="2917" y="4471"/>
                      <a:pt x="2811" y="4553"/>
                    </a:cubicBezTo>
                    <a:lnTo>
                      <a:pt x="1763" y="5315"/>
                    </a:lnTo>
                    <a:lnTo>
                      <a:pt x="1394" y="5112"/>
                    </a:lnTo>
                    <a:lnTo>
                      <a:pt x="2870" y="2553"/>
                    </a:lnTo>
                    <a:close/>
                    <a:moveTo>
                      <a:pt x="4936" y="7026"/>
                    </a:moveTo>
                    <a:cubicBezTo>
                      <a:pt x="5036" y="7026"/>
                      <a:pt x="5132" y="7070"/>
                      <a:pt x="5204" y="7148"/>
                    </a:cubicBezTo>
                    <a:cubicBezTo>
                      <a:pt x="5251" y="7244"/>
                      <a:pt x="5275" y="7315"/>
                      <a:pt x="5263" y="7398"/>
                    </a:cubicBezTo>
                    <a:cubicBezTo>
                      <a:pt x="5251" y="7494"/>
                      <a:pt x="5204" y="7565"/>
                      <a:pt x="5132" y="7625"/>
                    </a:cubicBezTo>
                    <a:lnTo>
                      <a:pt x="4787" y="7875"/>
                    </a:lnTo>
                    <a:cubicBezTo>
                      <a:pt x="4729" y="7918"/>
                      <a:pt x="4658" y="7940"/>
                      <a:pt x="4588" y="7940"/>
                    </a:cubicBezTo>
                    <a:cubicBezTo>
                      <a:pt x="4487" y="7940"/>
                      <a:pt x="4386" y="7895"/>
                      <a:pt x="4323" y="7803"/>
                    </a:cubicBezTo>
                    <a:cubicBezTo>
                      <a:pt x="4215" y="7660"/>
                      <a:pt x="4251" y="7446"/>
                      <a:pt x="4406" y="7339"/>
                    </a:cubicBezTo>
                    <a:lnTo>
                      <a:pt x="4727" y="7101"/>
                    </a:lnTo>
                    <a:lnTo>
                      <a:pt x="4739" y="7089"/>
                    </a:lnTo>
                    <a:cubicBezTo>
                      <a:pt x="4802" y="7046"/>
                      <a:pt x="4870" y="7026"/>
                      <a:pt x="4936" y="7026"/>
                    </a:cubicBezTo>
                    <a:close/>
                    <a:moveTo>
                      <a:pt x="180" y="0"/>
                    </a:moveTo>
                    <a:cubicBezTo>
                      <a:pt x="125" y="0"/>
                      <a:pt x="69" y="27"/>
                      <a:pt x="36" y="76"/>
                    </a:cubicBezTo>
                    <a:cubicBezTo>
                      <a:pt x="1" y="159"/>
                      <a:pt x="24" y="243"/>
                      <a:pt x="96" y="290"/>
                    </a:cubicBezTo>
                    <a:lnTo>
                      <a:pt x="2382" y="1600"/>
                    </a:lnTo>
                    <a:lnTo>
                      <a:pt x="405" y="5005"/>
                    </a:lnTo>
                    <a:lnTo>
                      <a:pt x="251" y="4922"/>
                    </a:lnTo>
                    <a:cubicBezTo>
                      <a:pt x="221" y="4905"/>
                      <a:pt x="192" y="4897"/>
                      <a:pt x="164" y="4897"/>
                    </a:cubicBezTo>
                    <a:cubicBezTo>
                      <a:pt x="113" y="4897"/>
                      <a:pt x="67" y="4923"/>
                      <a:pt x="36" y="4969"/>
                    </a:cubicBezTo>
                    <a:cubicBezTo>
                      <a:pt x="1" y="5053"/>
                      <a:pt x="24" y="5136"/>
                      <a:pt x="96" y="5184"/>
                    </a:cubicBezTo>
                    <a:lnTo>
                      <a:pt x="882" y="5648"/>
                    </a:lnTo>
                    <a:cubicBezTo>
                      <a:pt x="908" y="5663"/>
                      <a:pt x="934" y="5670"/>
                      <a:pt x="959" y="5670"/>
                    </a:cubicBezTo>
                    <a:cubicBezTo>
                      <a:pt x="1014" y="5670"/>
                      <a:pt x="1063" y="5638"/>
                      <a:pt x="1096" y="5589"/>
                    </a:cubicBezTo>
                    <a:lnTo>
                      <a:pt x="1215" y="5398"/>
                    </a:lnTo>
                    <a:lnTo>
                      <a:pt x="1537" y="5565"/>
                    </a:lnTo>
                    <a:cubicBezTo>
                      <a:pt x="1441" y="5779"/>
                      <a:pt x="1453" y="6029"/>
                      <a:pt x="1584" y="6220"/>
                    </a:cubicBezTo>
                    <a:cubicBezTo>
                      <a:pt x="1703" y="6386"/>
                      <a:pt x="1894" y="6482"/>
                      <a:pt x="2096" y="6482"/>
                    </a:cubicBezTo>
                    <a:cubicBezTo>
                      <a:pt x="2156" y="6482"/>
                      <a:pt x="2227" y="6458"/>
                      <a:pt x="2287" y="6446"/>
                    </a:cubicBezTo>
                    <a:cubicBezTo>
                      <a:pt x="2287" y="6577"/>
                      <a:pt x="2334" y="6720"/>
                      <a:pt x="2406" y="6815"/>
                    </a:cubicBezTo>
                    <a:cubicBezTo>
                      <a:pt x="2525" y="6982"/>
                      <a:pt x="2715" y="7077"/>
                      <a:pt x="2906" y="7077"/>
                    </a:cubicBezTo>
                    <a:cubicBezTo>
                      <a:pt x="2965" y="7077"/>
                      <a:pt x="3049" y="7053"/>
                      <a:pt x="3108" y="7041"/>
                    </a:cubicBezTo>
                    <a:cubicBezTo>
                      <a:pt x="3108" y="7160"/>
                      <a:pt x="3144" y="7291"/>
                      <a:pt x="3227" y="7398"/>
                    </a:cubicBezTo>
                    <a:cubicBezTo>
                      <a:pt x="3323" y="7529"/>
                      <a:pt x="3465" y="7625"/>
                      <a:pt x="3644" y="7648"/>
                    </a:cubicBezTo>
                    <a:cubicBezTo>
                      <a:pt x="3668" y="7648"/>
                      <a:pt x="3715" y="7672"/>
                      <a:pt x="3739" y="7672"/>
                    </a:cubicBezTo>
                    <a:cubicBezTo>
                      <a:pt x="3799" y="7672"/>
                      <a:pt x="3882" y="7648"/>
                      <a:pt x="3942" y="7636"/>
                    </a:cubicBezTo>
                    <a:cubicBezTo>
                      <a:pt x="3942" y="7767"/>
                      <a:pt x="3977" y="7886"/>
                      <a:pt x="4061" y="7994"/>
                    </a:cubicBezTo>
                    <a:cubicBezTo>
                      <a:pt x="4156" y="8125"/>
                      <a:pt x="4299" y="8220"/>
                      <a:pt x="4477" y="8244"/>
                    </a:cubicBezTo>
                    <a:cubicBezTo>
                      <a:pt x="4501" y="8244"/>
                      <a:pt x="4549" y="8267"/>
                      <a:pt x="4573" y="8267"/>
                    </a:cubicBezTo>
                    <a:cubicBezTo>
                      <a:pt x="4716" y="8267"/>
                      <a:pt x="4835" y="8220"/>
                      <a:pt x="4954" y="8148"/>
                    </a:cubicBezTo>
                    <a:lnTo>
                      <a:pt x="5287" y="7886"/>
                    </a:lnTo>
                    <a:cubicBezTo>
                      <a:pt x="5370" y="7827"/>
                      <a:pt x="5430" y="7767"/>
                      <a:pt x="5466" y="7684"/>
                    </a:cubicBezTo>
                    <a:lnTo>
                      <a:pt x="6085" y="8029"/>
                    </a:lnTo>
                    <a:cubicBezTo>
                      <a:pt x="6168" y="8077"/>
                      <a:pt x="6275" y="8101"/>
                      <a:pt x="6382" y="8101"/>
                    </a:cubicBezTo>
                    <a:cubicBezTo>
                      <a:pt x="6442" y="8101"/>
                      <a:pt x="6501" y="8089"/>
                      <a:pt x="6561" y="8077"/>
                    </a:cubicBezTo>
                    <a:cubicBezTo>
                      <a:pt x="6716" y="8029"/>
                      <a:pt x="6859" y="7922"/>
                      <a:pt x="6930" y="7779"/>
                    </a:cubicBezTo>
                    <a:cubicBezTo>
                      <a:pt x="6990" y="7648"/>
                      <a:pt x="7013" y="7529"/>
                      <a:pt x="7002" y="7398"/>
                    </a:cubicBezTo>
                    <a:cubicBezTo>
                      <a:pt x="7049" y="7398"/>
                      <a:pt x="7073" y="7422"/>
                      <a:pt x="7121" y="7422"/>
                    </a:cubicBezTo>
                    <a:cubicBezTo>
                      <a:pt x="7347" y="7422"/>
                      <a:pt x="7573" y="7303"/>
                      <a:pt x="7668" y="7089"/>
                    </a:cubicBezTo>
                    <a:cubicBezTo>
                      <a:pt x="7728" y="6970"/>
                      <a:pt x="7764" y="6839"/>
                      <a:pt x="7752" y="6720"/>
                    </a:cubicBezTo>
                    <a:cubicBezTo>
                      <a:pt x="7787" y="6720"/>
                      <a:pt x="7823" y="6732"/>
                      <a:pt x="7871" y="6732"/>
                    </a:cubicBezTo>
                    <a:cubicBezTo>
                      <a:pt x="8085" y="6732"/>
                      <a:pt x="8311" y="6613"/>
                      <a:pt x="8418" y="6410"/>
                    </a:cubicBezTo>
                    <a:cubicBezTo>
                      <a:pt x="8478" y="6291"/>
                      <a:pt x="8502" y="6172"/>
                      <a:pt x="8490" y="6029"/>
                    </a:cubicBezTo>
                    <a:cubicBezTo>
                      <a:pt x="8537" y="6029"/>
                      <a:pt x="8561" y="6053"/>
                      <a:pt x="8609" y="6053"/>
                    </a:cubicBezTo>
                    <a:cubicBezTo>
                      <a:pt x="8668" y="6053"/>
                      <a:pt x="8728" y="6029"/>
                      <a:pt x="8787" y="6017"/>
                    </a:cubicBezTo>
                    <a:cubicBezTo>
                      <a:pt x="8954" y="5970"/>
                      <a:pt x="9085" y="5874"/>
                      <a:pt x="9157" y="5720"/>
                    </a:cubicBezTo>
                    <a:cubicBezTo>
                      <a:pt x="9240" y="5577"/>
                      <a:pt x="9264" y="5410"/>
                      <a:pt x="9204" y="5243"/>
                    </a:cubicBezTo>
                    <a:cubicBezTo>
                      <a:pt x="9192" y="5196"/>
                      <a:pt x="9180" y="5172"/>
                      <a:pt x="9157" y="5136"/>
                    </a:cubicBezTo>
                    <a:lnTo>
                      <a:pt x="9430" y="4946"/>
                    </a:lnTo>
                    <a:lnTo>
                      <a:pt x="9561" y="5124"/>
                    </a:lnTo>
                    <a:cubicBezTo>
                      <a:pt x="9591" y="5161"/>
                      <a:pt x="9644" y="5180"/>
                      <a:pt x="9694" y="5180"/>
                    </a:cubicBezTo>
                    <a:cubicBezTo>
                      <a:pt x="9724" y="5180"/>
                      <a:pt x="9753" y="5173"/>
                      <a:pt x="9776" y="5160"/>
                    </a:cubicBezTo>
                    <a:lnTo>
                      <a:pt x="10192" y="4827"/>
                    </a:lnTo>
                    <a:cubicBezTo>
                      <a:pt x="10264" y="4743"/>
                      <a:pt x="10276" y="4648"/>
                      <a:pt x="10240" y="4577"/>
                    </a:cubicBezTo>
                    <a:cubicBezTo>
                      <a:pt x="10210" y="4539"/>
                      <a:pt x="10157" y="4521"/>
                      <a:pt x="10107" y="4521"/>
                    </a:cubicBezTo>
                    <a:cubicBezTo>
                      <a:pt x="10077" y="4521"/>
                      <a:pt x="10048" y="4527"/>
                      <a:pt x="10026" y="4541"/>
                    </a:cubicBezTo>
                    <a:lnTo>
                      <a:pt x="9728" y="4779"/>
                    </a:lnTo>
                    <a:lnTo>
                      <a:pt x="7347" y="1671"/>
                    </a:lnTo>
                    <a:lnTo>
                      <a:pt x="8704" y="790"/>
                    </a:lnTo>
                    <a:cubicBezTo>
                      <a:pt x="8776" y="755"/>
                      <a:pt x="8787" y="659"/>
                      <a:pt x="8752" y="588"/>
                    </a:cubicBezTo>
                    <a:cubicBezTo>
                      <a:pt x="8721" y="542"/>
                      <a:pt x="8670" y="516"/>
                      <a:pt x="8619" y="516"/>
                    </a:cubicBezTo>
                    <a:cubicBezTo>
                      <a:pt x="8591" y="516"/>
                      <a:pt x="8563" y="523"/>
                      <a:pt x="8537" y="540"/>
                    </a:cubicBezTo>
                    <a:lnTo>
                      <a:pt x="7049" y="1493"/>
                    </a:lnTo>
                    <a:cubicBezTo>
                      <a:pt x="6978" y="1540"/>
                      <a:pt x="6966" y="1648"/>
                      <a:pt x="7002" y="1719"/>
                    </a:cubicBezTo>
                    <a:lnTo>
                      <a:pt x="7275" y="2076"/>
                    </a:lnTo>
                    <a:lnTo>
                      <a:pt x="7085" y="2219"/>
                    </a:lnTo>
                    <a:lnTo>
                      <a:pt x="6311" y="1969"/>
                    </a:lnTo>
                    <a:cubicBezTo>
                      <a:pt x="6287" y="1969"/>
                      <a:pt x="6275" y="1957"/>
                      <a:pt x="6263" y="1957"/>
                    </a:cubicBezTo>
                    <a:lnTo>
                      <a:pt x="4501" y="1957"/>
                    </a:lnTo>
                    <a:cubicBezTo>
                      <a:pt x="4430" y="1957"/>
                      <a:pt x="4370" y="2005"/>
                      <a:pt x="4358" y="2076"/>
                    </a:cubicBezTo>
                    <a:lnTo>
                      <a:pt x="4251" y="2481"/>
                    </a:lnTo>
                    <a:lnTo>
                      <a:pt x="4001" y="2374"/>
                    </a:lnTo>
                    <a:cubicBezTo>
                      <a:pt x="3965" y="2362"/>
                      <a:pt x="3954" y="2362"/>
                      <a:pt x="3930" y="2362"/>
                    </a:cubicBezTo>
                    <a:lnTo>
                      <a:pt x="3227" y="2433"/>
                    </a:lnTo>
                    <a:lnTo>
                      <a:pt x="2989" y="2302"/>
                    </a:lnTo>
                    <a:lnTo>
                      <a:pt x="3215" y="1910"/>
                    </a:lnTo>
                    <a:cubicBezTo>
                      <a:pt x="3251" y="1838"/>
                      <a:pt x="3227" y="1743"/>
                      <a:pt x="3156" y="1707"/>
                    </a:cubicBezTo>
                    <a:lnTo>
                      <a:pt x="251" y="16"/>
                    </a:lnTo>
                    <a:cubicBezTo>
                      <a:pt x="229" y="5"/>
                      <a:pt x="204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13598;p64">
                <a:extLst>
                  <a:ext uri="{FF2B5EF4-FFF2-40B4-BE49-F238E27FC236}">
                    <a16:creationId xmlns:a16="http://schemas.microsoft.com/office/drawing/2014/main" id="{0ED4AD56-611D-755F-76AD-917D647FAF03}"/>
                  </a:ext>
                </a:extLst>
              </p:cNvPr>
              <p:cNvSpPr/>
              <p:nvPr/>
            </p:nvSpPr>
            <p:spPr>
              <a:xfrm>
                <a:off x="3059960" y="2009628"/>
                <a:ext cx="37177" cy="2696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847" extrusionOk="0">
                    <a:moveTo>
                      <a:pt x="999" y="0"/>
                    </a:moveTo>
                    <a:cubicBezTo>
                      <a:pt x="971" y="0"/>
                      <a:pt x="943" y="8"/>
                      <a:pt x="918" y="25"/>
                    </a:cubicBezTo>
                    <a:lnTo>
                      <a:pt x="84" y="561"/>
                    </a:lnTo>
                    <a:cubicBezTo>
                      <a:pt x="13" y="608"/>
                      <a:pt x="1" y="692"/>
                      <a:pt x="37" y="775"/>
                    </a:cubicBezTo>
                    <a:cubicBezTo>
                      <a:pt x="72" y="811"/>
                      <a:pt x="120" y="846"/>
                      <a:pt x="156" y="846"/>
                    </a:cubicBezTo>
                    <a:cubicBezTo>
                      <a:pt x="191" y="846"/>
                      <a:pt x="215" y="823"/>
                      <a:pt x="239" y="811"/>
                    </a:cubicBezTo>
                    <a:lnTo>
                      <a:pt x="1073" y="275"/>
                    </a:lnTo>
                    <a:cubicBezTo>
                      <a:pt x="1156" y="239"/>
                      <a:pt x="1168" y="144"/>
                      <a:pt x="1132" y="72"/>
                    </a:cubicBezTo>
                    <a:cubicBezTo>
                      <a:pt x="1101" y="26"/>
                      <a:pt x="1051" y="0"/>
                      <a:pt x="9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2" name="Google Shape;13305;p64">
              <a:extLst>
                <a:ext uri="{FF2B5EF4-FFF2-40B4-BE49-F238E27FC236}">
                  <a16:creationId xmlns:a16="http://schemas.microsoft.com/office/drawing/2014/main" id="{ADDE2A25-6463-27D7-BA56-CB078D74F06C}"/>
                </a:ext>
              </a:extLst>
            </p:cNvPr>
            <p:cNvGrpSpPr/>
            <p:nvPr/>
          </p:nvGrpSpPr>
          <p:grpSpPr>
            <a:xfrm>
              <a:off x="3951836" y="3310721"/>
              <a:ext cx="431236" cy="384250"/>
              <a:chOff x="1327676" y="2910480"/>
              <a:chExt cx="347934" cy="310024"/>
            </a:xfrm>
            <a:solidFill>
              <a:schemeClr val="bg1"/>
            </a:solidFill>
          </p:grpSpPr>
          <p:sp>
            <p:nvSpPr>
              <p:cNvPr id="485" name="Google Shape;13306;p64">
                <a:extLst>
                  <a:ext uri="{FF2B5EF4-FFF2-40B4-BE49-F238E27FC236}">
                    <a16:creationId xmlns:a16="http://schemas.microsoft.com/office/drawing/2014/main" id="{FA524D26-717A-5C3E-46D2-2EF5CE43E9CB}"/>
                  </a:ext>
                </a:extLst>
              </p:cNvPr>
              <p:cNvSpPr/>
              <p:nvPr/>
            </p:nvSpPr>
            <p:spPr>
              <a:xfrm>
                <a:off x="1367081" y="3067370"/>
                <a:ext cx="43257" cy="15565"/>
              </a:xfrm>
              <a:custGeom>
                <a:avLst/>
                <a:gdLst/>
                <a:ahLst/>
                <a:cxnLst/>
                <a:rect l="l" t="t" r="r" b="b"/>
                <a:pathLst>
                  <a:path w="1359" h="489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cubicBezTo>
                      <a:pt x="346" y="322"/>
                      <a:pt x="870" y="358"/>
                      <a:pt x="1120" y="477"/>
                    </a:cubicBezTo>
                    <a:cubicBezTo>
                      <a:pt x="1144" y="488"/>
                      <a:pt x="1168" y="488"/>
                      <a:pt x="1191" y="488"/>
                    </a:cubicBezTo>
                    <a:cubicBezTo>
                      <a:pt x="1251" y="488"/>
                      <a:pt x="1310" y="465"/>
                      <a:pt x="1346" y="405"/>
                    </a:cubicBezTo>
                    <a:cubicBezTo>
                      <a:pt x="1358" y="322"/>
                      <a:pt x="1334" y="238"/>
                      <a:pt x="1251" y="191"/>
                    </a:cubicBezTo>
                    <a:cubicBezTo>
                      <a:pt x="882" y="12"/>
                      <a:pt x="19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13307;p64">
                <a:extLst>
                  <a:ext uri="{FF2B5EF4-FFF2-40B4-BE49-F238E27FC236}">
                    <a16:creationId xmlns:a16="http://schemas.microsoft.com/office/drawing/2014/main" id="{F44DA66B-232D-A406-C933-EE1CE2F7CEE7}"/>
                  </a:ext>
                </a:extLst>
              </p:cNvPr>
              <p:cNvSpPr/>
              <p:nvPr/>
            </p:nvSpPr>
            <p:spPr>
              <a:xfrm>
                <a:off x="1350402" y="3170436"/>
                <a:ext cx="10663" cy="48541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25" extrusionOk="0">
                    <a:moveTo>
                      <a:pt x="168" y="1"/>
                    </a:moveTo>
                    <a:cubicBezTo>
                      <a:pt x="84" y="1"/>
                      <a:pt x="1" y="84"/>
                      <a:pt x="1" y="168"/>
                    </a:cubicBezTo>
                    <a:lnTo>
                      <a:pt x="1" y="1358"/>
                    </a:lnTo>
                    <a:cubicBezTo>
                      <a:pt x="1" y="1453"/>
                      <a:pt x="84" y="1525"/>
                      <a:pt x="168" y="1525"/>
                    </a:cubicBezTo>
                    <a:cubicBezTo>
                      <a:pt x="263" y="1525"/>
                      <a:pt x="334" y="1453"/>
                      <a:pt x="334" y="1358"/>
                    </a:cubicBezTo>
                    <a:lnTo>
                      <a:pt x="334" y="168"/>
                    </a:lnTo>
                    <a:cubicBezTo>
                      <a:pt x="334" y="84"/>
                      <a:pt x="263" y="1"/>
                      <a:pt x="1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13308;p64">
                <a:extLst>
                  <a:ext uri="{FF2B5EF4-FFF2-40B4-BE49-F238E27FC236}">
                    <a16:creationId xmlns:a16="http://schemas.microsoft.com/office/drawing/2014/main" id="{2B036EC8-3F62-A657-C43A-078EF4591CA9}"/>
                  </a:ext>
                </a:extLst>
              </p:cNvPr>
              <p:cNvSpPr/>
              <p:nvPr/>
            </p:nvSpPr>
            <p:spPr>
              <a:xfrm>
                <a:off x="1327676" y="3040187"/>
                <a:ext cx="201643" cy="180317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665" extrusionOk="0">
                    <a:moveTo>
                      <a:pt x="5894" y="628"/>
                    </a:moveTo>
                    <a:lnTo>
                      <a:pt x="5954" y="866"/>
                    </a:lnTo>
                    <a:cubicBezTo>
                      <a:pt x="5977" y="926"/>
                      <a:pt x="5966" y="997"/>
                      <a:pt x="5918" y="1045"/>
                    </a:cubicBezTo>
                    <a:lnTo>
                      <a:pt x="5823" y="1140"/>
                    </a:lnTo>
                    <a:lnTo>
                      <a:pt x="5596" y="914"/>
                    </a:lnTo>
                    <a:lnTo>
                      <a:pt x="5894" y="628"/>
                    </a:lnTo>
                    <a:close/>
                    <a:moveTo>
                      <a:pt x="2941" y="307"/>
                    </a:moveTo>
                    <a:lnTo>
                      <a:pt x="2941" y="961"/>
                    </a:lnTo>
                    <a:cubicBezTo>
                      <a:pt x="2941" y="1057"/>
                      <a:pt x="2906" y="1164"/>
                      <a:pt x="2870" y="1271"/>
                    </a:cubicBezTo>
                    <a:lnTo>
                      <a:pt x="2787" y="1438"/>
                    </a:lnTo>
                    <a:cubicBezTo>
                      <a:pt x="2775" y="1450"/>
                      <a:pt x="2775" y="1473"/>
                      <a:pt x="2775" y="1509"/>
                    </a:cubicBezTo>
                    <a:lnTo>
                      <a:pt x="2775" y="1854"/>
                    </a:lnTo>
                    <a:cubicBezTo>
                      <a:pt x="2775" y="2104"/>
                      <a:pt x="2667" y="2331"/>
                      <a:pt x="2513" y="2485"/>
                    </a:cubicBezTo>
                    <a:cubicBezTo>
                      <a:pt x="2363" y="2635"/>
                      <a:pt x="2165" y="2727"/>
                      <a:pt x="1954" y="2727"/>
                    </a:cubicBezTo>
                    <a:cubicBezTo>
                      <a:pt x="1930" y="2727"/>
                      <a:pt x="1906" y="2726"/>
                      <a:pt x="1882" y="2724"/>
                    </a:cubicBezTo>
                    <a:cubicBezTo>
                      <a:pt x="1417" y="2712"/>
                      <a:pt x="1048" y="2307"/>
                      <a:pt x="1048" y="1819"/>
                    </a:cubicBezTo>
                    <a:lnTo>
                      <a:pt x="1048" y="1521"/>
                    </a:lnTo>
                    <a:cubicBezTo>
                      <a:pt x="1048" y="1497"/>
                      <a:pt x="1048" y="1473"/>
                      <a:pt x="1036" y="1450"/>
                    </a:cubicBezTo>
                    <a:lnTo>
                      <a:pt x="929" y="1259"/>
                    </a:lnTo>
                    <a:cubicBezTo>
                      <a:pt x="905" y="1176"/>
                      <a:pt x="870" y="1104"/>
                      <a:pt x="870" y="1021"/>
                    </a:cubicBezTo>
                    <a:lnTo>
                      <a:pt x="870" y="997"/>
                    </a:lnTo>
                    <a:cubicBezTo>
                      <a:pt x="870" y="616"/>
                      <a:pt x="1179" y="307"/>
                      <a:pt x="1572" y="307"/>
                    </a:cubicBezTo>
                    <a:close/>
                    <a:moveTo>
                      <a:pt x="2275" y="2986"/>
                    </a:moveTo>
                    <a:cubicBezTo>
                      <a:pt x="2286" y="3045"/>
                      <a:pt x="2298" y="3081"/>
                      <a:pt x="2310" y="3117"/>
                    </a:cubicBezTo>
                    <a:lnTo>
                      <a:pt x="2167" y="3259"/>
                    </a:lnTo>
                    <a:cubicBezTo>
                      <a:pt x="2102" y="3325"/>
                      <a:pt x="2013" y="3358"/>
                      <a:pt x="1923" y="3358"/>
                    </a:cubicBezTo>
                    <a:cubicBezTo>
                      <a:pt x="1834" y="3358"/>
                      <a:pt x="1745" y="3325"/>
                      <a:pt x="1679" y="3259"/>
                    </a:cubicBezTo>
                    <a:lnTo>
                      <a:pt x="1536" y="3128"/>
                    </a:lnTo>
                    <a:cubicBezTo>
                      <a:pt x="1560" y="3081"/>
                      <a:pt x="1572" y="3045"/>
                      <a:pt x="1572" y="2986"/>
                    </a:cubicBezTo>
                    <a:cubicBezTo>
                      <a:pt x="1679" y="3009"/>
                      <a:pt x="1775" y="3045"/>
                      <a:pt x="1882" y="3045"/>
                    </a:cubicBezTo>
                    <a:lnTo>
                      <a:pt x="1917" y="3045"/>
                    </a:lnTo>
                    <a:cubicBezTo>
                      <a:pt x="2036" y="3045"/>
                      <a:pt x="2167" y="3021"/>
                      <a:pt x="2275" y="2986"/>
                    </a:cubicBezTo>
                    <a:close/>
                    <a:moveTo>
                      <a:pt x="6162" y="0"/>
                    </a:moveTo>
                    <a:cubicBezTo>
                      <a:pt x="6120" y="0"/>
                      <a:pt x="6079" y="15"/>
                      <a:pt x="6049" y="45"/>
                    </a:cubicBezTo>
                    <a:lnTo>
                      <a:pt x="2906" y="3021"/>
                    </a:lnTo>
                    <a:cubicBezTo>
                      <a:pt x="2882" y="3057"/>
                      <a:pt x="2834" y="3069"/>
                      <a:pt x="2787" y="3069"/>
                    </a:cubicBezTo>
                    <a:lnTo>
                      <a:pt x="2763" y="3069"/>
                    </a:lnTo>
                    <a:cubicBezTo>
                      <a:pt x="2656" y="3069"/>
                      <a:pt x="2584" y="2997"/>
                      <a:pt x="2584" y="2890"/>
                    </a:cubicBezTo>
                    <a:lnTo>
                      <a:pt x="2584" y="2843"/>
                    </a:lnTo>
                    <a:cubicBezTo>
                      <a:pt x="2644" y="2819"/>
                      <a:pt x="2679" y="2771"/>
                      <a:pt x="2727" y="2724"/>
                    </a:cubicBezTo>
                    <a:cubicBezTo>
                      <a:pt x="2965" y="2497"/>
                      <a:pt x="3084" y="2200"/>
                      <a:pt x="3084" y="1878"/>
                    </a:cubicBezTo>
                    <a:lnTo>
                      <a:pt x="3084" y="1581"/>
                    </a:lnTo>
                    <a:lnTo>
                      <a:pt x="3144" y="1450"/>
                    </a:lnTo>
                    <a:cubicBezTo>
                      <a:pt x="3215" y="1307"/>
                      <a:pt x="3251" y="1152"/>
                      <a:pt x="3251" y="997"/>
                    </a:cubicBezTo>
                    <a:lnTo>
                      <a:pt x="3251" y="176"/>
                    </a:lnTo>
                    <a:cubicBezTo>
                      <a:pt x="3251" y="92"/>
                      <a:pt x="3179" y="21"/>
                      <a:pt x="3084" y="21"/>
                    </a:cubicBezTo>
                    <a:lnTo>
                      <a:pt x="1548" y="21"/>
                    </a:lnTo>
                    <a:cubicBezTo>
                      <a:pt x="1001" y="21"/>
                      <a:pt x="536" y="461"/>
                      <a:pt x="536" y="1033"/>
                    </a:cubicBezTo>
                    <a:lnTo>
                      <a:pt x="536" y="1045"/>
                    </a:lnTo>
                    <a:cubicBezTo>
                      <a:pt x="536" y="1176"/>
                      <a:pt x="572" y="1295"/>
                      <a:pt x="632" y="1414"/>
                    </a:cubicBezTo>
                    <a:lnTo>
                      <a:pt x="703" y="1581"/>
                    </a:lnTo>
                    <a:lnTo>
                      <a:pt x="703" y="1831"/>
                    </a:lnTo>
                    <a:cubicBezTo>
                      <a:pt x="703" y="2247"/>
                      <a:pt x="917" y="2616"/>
                      <a:pt x="1215" y="2843"/>
                    </a:cubicBezTo>
                    <a:lnTo>
                      <a:pt x="1215" y="2997"/>
                    </a:lnTo>
                    <a:cubicBezTo>
                      <a:pt x="1215" y="3069"/>
                      <a:pt x="1155" y="3140"/>
                      <a:pt x="1072" y="3176"/>
                    </a:cubicBezTo>
                    <a:lnTo>
                      <a:pt x="501" y="3343"/>
                    </a:lnTo>
                    <a:cubicBezTo>
                      <a:pt x="215" y="3414"/>
                      <a:pt x="0" y="3676"/>
                      <a:pt x="0" y="3974"/>
                    </a:cubicBezTo>
                    <a:lnTo>
                      <a:pt x="0" y="5462"/>
                    </a:lnTo>
                    <a:cubicBezTo>
                      <a:pt x="0" y="5557"/>
                      <a:pt x="84" y="5629"/>
                      <a:pt x="167" y="5629"/>
                    </a:cubicBezTo>
                    <a:cubicBezTo>
                      <a:pt x="262" y="5629"/>
                      <a:pt x="334" y="5557"/>
                      <a:pt x="334" y="5462"/>
                    </a:cubicBezTo>
                    <a:lnTo>
                      <a:pt x="334" y="3974"/>
                    </a:lnTo>
                    <a:cubicBezTo>
                      <a:pt x="334" y="3831"/>
                      <a:pt x="441" y="3676"/>
                      <a:pt x="584" y="3640"/>
                    </a:cubicBezTo>
                    <a:lnTo>
                      <a:pt x="1167" y="3474"/>
                    </a:lnTo>
                    <a:cubicBezTo>
                      <a:pt x="1215" y="3450"/>
                      <a:pt x="1251" y="3438"/>
                      <a:pt x="1298" y="3414"/>
                    </a:cubicBezTo>
                    <a:lnTo>
                      <a:pt x="1405" y="3521"/>
                    </a:lnTo>
                    <a:cubicBezTo>
                      <a:pt x="1536" y="3652"/>
                      <a:pt x="1703" y="3712"/>
                      <a:pt x="1882" y="3712"/>
                    </a:cubicBezTo>
                    <a:cubicBezTo>
                      <a:pt x="2060" y="3712"/>
                      <a:pt x="2227" y="3652"/>
                      <a:pt x="2358" y="3521"/>
                    </a:cubicBezTo>
                    <a:lnTo>
                      <a:pt x="2501" y="3367"/>
                    </a:lnTo>
                    <a:cubicBezTo>
                      <a:pt x="2584" y="3402"/>
                      <a:pt x="2656" y="3426"/>
                      <a:pt x="2727" y="3426"/>
                    </a:cubicBezTo>
                    <a:lnTo>
                      <a:pt x="2763" y="3426"/>
                    </a:lnTo>
                    <a:cubicBezTo>
                      <a:pt x="2894" y="3426"/>
                      <a:pt x="3013" y="3378"/>
                      <a:pt x="3096" y="3295"/>
                    </a:cubicBezTo>
                    <a:lnTo>
                      <a:pt x="5334" y="1176"/>
                    </a:lnTo>
                    <a:lnTo>
                      <a:pt x="5561" y="1402"/>
                    </a:lnTo>
                    <a:lnTo>
                      <a:pt x="2965" y="3986"/>
                    </a:lnTo>
                    <a:cubicBezTo>
                      <a:pt x="2798" y="4152"/>
                      <a:pt x="2715" y="4367"/>
                      <a:pt x="2715" y="4581"/>
                    </a:cubicBezTo>
                    <a:lnTo>
                      <a:pt x="2715" y="5498"/>
                    </a:lnTo>
                    <a:cubicBezTo>
                      <a:pt x="2715" y="5581"/>
                      <a:pt x="2787" y="5664"/>
                      <a:pt x="2882" y="5664"/>
                    </a:cubicBezTo>
                    <a:cubicBezTo>
                      <a:pt x="2965" y="5664"/>
                      <a:pt x="3037" y="5581"/>
                      <a:pt x="3037" y="5498"/>
                    </a:cubicBezTo>
                    <a:lnTo>
                      <a:pt x="3037" y="4581"/>
                    </a:lnTo>
                    <a:cubicBezTo>
                      <a:pt x="3037" y="4450"/>
                      <a:pt x="3096" y="4319"/>
                      <a:pt x="3191" y="4212"/>
                    </a:cubicBezTo>
                    <a:lnTo>
                      <a:pt x="6096" y="1307"/>
                    </a:lnTo>
                    <a:cubicBezTo>
                      <a:pt x="6216" y="1200"/>
                      <a:pt x="6275" y="997"/>
                      <a:pt x="6227" y="831"/>
                    </a:cubicBezTo>
                    <a:lnTo>
                      <a:pt x="6168" y="378"/>
                    </a:lnTo>
                    <a:lnTo>
                      <a:pt x="6275" y="271"/>
                    </a:lnTo>
                    <a:cubicBezTo>
                      <a:pt x="6335" y="211"/>
                      <a:pt x="6335" y="104"/>
                      <a:pt x="6275" y="45"/>
                    </a:cubicBezTo>
                    <a:cubicBezTo>
                      <a:pt x="6245" y="15"/>
                      <a:pt x="6204" y="0"/>
                      <a:pt x="61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13309;p64">
                <a:extLst>
                  <a:ext uri="{FF2B5EF4-FFF2-40B4-BE49-F238E27FC236}">
                    <a16:creationId xmlns:a16="http://schemas.microsoft.com/office/drawing/2014/main" id="{704FA96E-FFC1-5967-E2E1-B642FF53DFEA}"/>
                  </a:ext>
                </a:extLst>
              </p:cNvPr>
              <p:cNvSpPr/>
              <p:nvPr/>
            </p:nvSpPr>
            <p:spPr>
              <a:xfrm>
                <a:off x="1470179" y="2910480"/>
                <a:ext cx="205431" cy="173601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5454" extrusionOk="0">
                    <a:moveTo>
                      <a:pt x="500" y="0"/>
                    </a:moveTo>
                    <a:cubicBezTo>
                      <a:pt x="215" y="0"/>
                      <a:pt x="0" y="226"/>
                      <a:pt x="0" y="512"/>
                    </a:cubicBezTo>
                    <a:lnTo>
                      <a:pt x="0" y="4822"/>
                    </a:lnTo>
                    <a:cubicBezTo>
                      <a:pt x="0" y="4917"/>
                      <a:pt x="72" y="4989"/>
                      <a:pt x="155" y="4989"/>
                    </a:cubicBezTo>
                    <a:cubicBezTo>
                      <a:pt x="250" y="4989"/>
                      <a:pt x="322" y="4917"/>
                      <a:pt x="322" y="4822"/>
                    </a:cubicBezTo>
                    <a:lnTo>
                      <a:pt x="322" y="512"/>
                    </a:lnTo>
                    <a:cubicBezTo>
                      <a:pt x="322" y="405"/>
                      <a:pt x="393" y="322"/>
                      <a:pt x="500" y="322"/>
                    </a:cubicBezTo>
                    <a:lnTo>
                      <a:pt x="5953" y="322"/>
                    </a:lnTo>
                    <a:cubicBezTo>
                      <a:pt x="6049" y="322"/>
                      <a:pt x="6132" y="405"/>
                      <a:pt x="6132" y="512"/>
                    </a:cubicBezTo>
                    <a:lnTo>
                      <a:pt x="6132" y="4941"/>
                    </a:lnTo>
                    <a:cubicBezTo>
                      <a:pt x="6132" y="5048"/>
                      <a:pt x="6049" y="5120"/>
                      <a:pt x="5953" y="5120"/>
                    </a:cubicBezTo>
                    <a:lnTo>
                      <a:pt x="2298" y="5120"/>
                    </a:lnTo>
                    <a:cubicBezTo>
                      <a:pt x="2215" y="5120"/>
                      <a:pt x="2131" y="5191"/>
                      <a:pt x="2131" y="5287"/>
                    </a:cubicBezTo>
                    <a:cubicBezTo>
                      <a:pt x="2131" y="5370"/>
                      <a:pt x="2215" y="5453"/>
                      <a:pt x="2298" y="5453"/>
                    </a:cubicBezTo>
                    <a:lnTo>
                      <a:pt x="5953" y="5453"/>
                    </a:lnTo>
                    <a:cubicBezTo>
                      <a:pt x="6227" y="5453"/>
                      <a:pt x="6453" y="5227"/>
                      <a:pt x="6453" y="4941"/>
                    </a:cubicBezTo>
                    <a:lnTo>
                      <a:pt x="6453" y="512"/>
                    </a:lnTo>
                    <a:cubicBezTo>
                      <a:pt x="6453" y="226"/>
                      <a:pt x="6215" y="0"/>
                      <a:pt x="59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13310;p64">
                <a:extLst>
                  <a:ext uri="{FF2B5EF4-FFF2-40B4-BE49-F238E27FC236}">
                    <a16:creationId xmlns:a16="http://schemas.microsoft.com/office/drawing/2014/main" id="{9FE9C66F-D43F-AB15-1BE2-E270971EE3D2}"/>
                  </a:ext>
                </a:extLst>
              </p:cNvPr>
              <p:cNvSpPr/>
              <p:nvPr/>
            </p:nvSpPr>
            <p:spPr>
              <a:xfrm>
                <a:off x="1497075" y="2942692"/>
                <a:ext cx="152370" cy="96668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3037" extrusionOk="0">
                    <a:moveTo>
                      <a:pt x="3751" y="0"/>
                    </a:moveTo>
                    <a:cubicBezTo>
                      <a:pt x="3656" y="0"/>
                      <a:pt x="3584" y="72"/>
                      <a:pt x="3584" y="167"/>
                    </a:cubicBezTo>
                    <a:cubicBezTo>
                      <a:pt x="3584" y="250"/>
                      <a:pt x="3656" y="334"/>
                      <a:pt x="3751" y="334"/>
                    </a:cubicBezTo>
                    <a:lnTo>
                      <a:pt x="4215" y="334"/>
                    </a:lnTo>
                    <a:lnTo>
                      <a:pt x="2465" y="2072"/>
                    </a:lnTo>
                    <a:lnTo>
                      <a:pt x="1727" y="1322"/>
                    </a:lnTo>
                    <a:cubicBezTo>
                      <a:pt x="1697" y="1292"/>
                      <a:pt x="1656" y="1277"/>
                      <a:pt x="1614" y="1277"/>
                    </a:cubicBezTo>
                    <a:cubicBezTo>
                      <a:pt x="1572" y="1277"/>
                      <a:pt x="1531" y="1292"/>
                      <a:pt x="1501" y="1322"/>
                    </a:cubicBezTo>
                    <a:lnTo>
                      <a:pt x="60" y="2774"/>
                    </a:lnTo>
                    <a:cubicBezTo>
                      <a:pt x="1" y="2834"/>
                      <a:pt x="1" y="2929"/>
                      <a:pt x="60" y="2989"/>
                    </a:cubicBezTo>
                    <a:cubicBezTo>
                      <a:pt x="84" y="3024"/>
                      <a:pt x="132" y="3036"/>
                      <a:pt x="179" y="3036"/>
                    </a:cubicBezTo>
                    <a:cubicBezTo>
                      <a:pt x="227" y="3036"/>
                      <a:pt x="251" y="3024"/>
                      <a:pt x="298" y="2989"/>
                    </a:cubicBezTo>
                    <a:lnTo>
                      <a:pt x="1632" y="1655"/>
                    </a:lnTo>
                    <a:lnTo>
                      <a:pt x="2382" y="2393"/>
                    </a:lnTo>
                    <a:cubicBezTo>
                      <a:pt x="2412" y="2423"/>
                      <a:pt x="2453" y="2438"/>
                      <a:pt x="2495" y="2438"/>
                    </a:cubicBezTo>
                    <a:cubicBezTo>
                      <a:pt x="2537" y="2438"/>
                      <a:pt x="2578" y="2423"/>
                      <a:pt x="2608" y="2393"/>
                    </a:cubicBezTo>
                    <a:lnTo>
                      <a:pt x="4465" y="536"/>
                    </a:lnTo>
                    <a:lnTo>
                      <a:pt x="4465" y="1000"/>
                    </a:lnTo>
                    <a:cubicBezTo>
                      <a:pt x="4465" y="1084"/>
                      <a:pt x="4537" y="1167"/>
                      <a:pt x="4632" y="1167"/>
                    </a:cubicBezTo>
                    <a:cubicBezTo>
                      <a:pt x="4715" y="1167"/>
                      <a:pt x="4787" y="1084"/>
                      <a:pt x="4787" y="1000"/>
                    </a:cubicBezTo>
                    <a:lnTo>
                      <a:pt x="4787" y="155"/>
                    </a:lnTo>
                    <a:cubicBezTo>
                      <a:pt x="4751" y="72"/>
                      <a:pt x="4692" y="0"/>
                      <a:pt x="45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83" name="Grafik 482" descr="Money outline">
              <a:extLst>
                <a:ext uri="{FF2B5EF4-FFF2-40B4-BE49-F238E27FC236}">
                  <a16:creationId xmlns:a16="http://schemas.microsoft.com/office/drawing/2014/main" id="{43FFE90A-D275-E93A-6B76-8E9CB2337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933971" y="4351200"/>
              <a:ext cx="444321" cy="444321"/>
            </a:xfrm>
            <a:prstGeom prst="rect">
              <a:avLst/>
            </a:prstGeom>
          </p:spPr>
        </p:pic>
        <p:pic>
          <p:nvPicPr>
            <p:cNvPr id="484" name="Grafik 483" descr="Mandala outline">
              <a:extLst>
                <a:ext uri="{FF2B5EF4-FFF2-40B4-BE49-F238E27FC236}">
                  <a16:creationId xmlns:a16="http://schemas.microsoft.com/office/drawing/2014/main" id="{4F34E655-33A9-F25B-02F3-10EEA4A61D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487462" y="3770882"/>
              <a:ext cx="554043" cy="554043"/>
            </a:xfrm>
            <a:prstGeom prst="rect">
              <a:avLst/>
            </a:prstGeom>
          </p:spPr>
        </p:pic>
      </p:grpSp>
      <p:cxnSp>
        <p:nvCxnSpPr>
          <p:cNvPr id="500" name="Gerade Verbindung mit Pfeil 499">
            <a:extLst>
              <a:ext uri="{FF2B5EF4-FFF2-40B4-BE49-F238E27FC236}">
                <a16:creationId xmlns:a16="http://schemas.microsoft.com/office/drawing/2014/main" id="{B6DB3C62-F55E-CFBC-5FD7-063265EA2DB5}"/>
              </a:ext>
            </a:extLst>
          </p:cNvPr>
          <p:cNvCxnSpPr/>
          <p:nvPr/>
        </p:nvCxnSpPr>
        <p:spPr>
          <a:xfrm flipH="1">
            <a:off x="4005558" y="2196818"/>
            <a:ext cx="1857463" cy="0"/>
          </a:xfrm>
          <a:prstGeom prst="straightConnector1">
            <a:avLst/>
          </a:prstGeom>
          <a:ln>
            <a:solidFill>
              <a:srgbClr val="FF99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1" name="Gerade Verbindung mit Pfeil 500">
            <a:extLst>
              <a:ext uri="{FF2B5EF4-FFF2-40B4-BE49-F238E27FC236}">
                <a16:creationId xmlns:a16="http://schemas.microsoft.com/office/drawing/2014/main" id="{7DC0A370-3007-654D-1B0B-B963E4FCCC2B}"/>
              </a:ext>
            </a:extLst>
          </p:cNvPr>
          <p:cNvCxnSpPr/>
          <p:nvPr/>
        </p:nvCxnSpPr>
        <p:spPr>
          <a:xfrm flipH="1">
            <a:off x="3996117" y="3765325"/>
            <a:ext cx="1857463" cy="0"/>
          </a:xfrm>
          <a:prstGeom prst="straightConnector1">
            <a:avLst/>
          </a:prstGeom>
          <a:ln>
            <a:solidFill>
              <a:srgbClr val="E898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738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{E723F757-1103-4035-A6BF-FC693B604208}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{E723F757-1103-4035-A6BF-FC693B604208}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{E723F757-1103-4035-A6BF-FC693B604208}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{E723F757-1103-4035-A6BF-FC693B604208}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B4068A91-4C7D-3073-107B-F4684A9E2F4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161178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95" imgH="394" progId="TCLayout.ActiveDocument.1">
                  <p:embed/>
                </p:oleObj>
              </mc:Choice>
              <mc:Fallback>
                <p:oleObj name="think-cell Folie" r:id="rId4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767723"/>
            <a:ext cx="781307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 - Nutzen und Vergleich verschiedener Algorithmen in mehreren Iterationen</a:t>
            </a:r>
            <a:endParaRPr dirty="0"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FP-Growth</a:t>
            </a:r>
            <a:endParaRPr sz="1800" dirty="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Performance</a:t>
            </a:r>
            <a:br>
              <a:rPr lang="en" sz="1400" dirty="0"/>
            </a:br>
            <a:r>
              <a:rPr lang="en" sz="1400" dirty="0"/>
              <a:t>Vor- und Nachteile</a:t>
            </a:r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2"/>
                </a:solidFill>
              </a:rPr>
              <a:t>Apiori</a:t>
            </a:r>
            <a:endParaRPr sz="1800" dirty="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Performance</a:t>
            </a:r>
            <a:br>
              <a:rPr lang="en" sz="1400" dirty="0"/>
            </a:br>
            <a:r>
              <a:rPr lang="en" sz="1400" dirty="0"/>
              <a:t>Vor- und Nachteile</a:t>
            </a:r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3"/>
                </a:solidFill>
              </a:rPr>
              <a:t>Clustering</a:t>
            </a:r>
            <a:endParaRPr sz="1800" dirty="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Performance</a:t>
            </a:r>
            <a:br>
              <a:rPr lang="en" sz="1400" dirty="0"/>
            </a:br>
            <a:r>
              <a:rPr lang="en" sz="1400" dirty="0"/>
              <a:t>Vor- und Nachteile</a:t>
            </a:r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Neural Networks</a:t>
            </a:r>
            <a:endParaRPr sz="1800" dirty="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Performance</a:t>
            </a:r>
            <a:br>
              <a:rPr lang="en" sz="1400" dirty="0"/>
            </a:br>
            <a:r>
              <a:rPr lang="en" sz="1400" dirty="0"/>
              <a:t>Vor- und Nachteile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7099AFF-8C7C-4211-85EA-15FD52EA221A}"/>
              </a:ext>
            </a:extLst>
          </p:cNvPr>
          <p:cNvSpPr/>
          <p:nvPr/>
        </p:nvSpPr>
        <p:spPr>
          <a:xfrm rot="1647492">
            <a:off x="6209301" y="1112377"/>
            <a:ext cx="1955800" cy="78490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00000"/>
                </a:solidFill>
              </a:rPr>
              <a:t>Vorgehen mehrere Iterationen auf Tonspur</a:t>
            </a:r>
          </a:p>
        </p:txBody>
      </p:sp>
    </p:spTree>
    <p:extLst>
      <p:ext uri="{BB962C8B-B14F-4D97-AF65-F5344CB8AC3E}">
        <p14:creationId xmlns:p14="http://schemas.microsoft.com/office/powerpoint/2010/main" val="17481884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65280A3-16C3-ACF5-6FC9-458E8CCD580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2115406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3" imgW="395" imgH="394" progId="TCLayout.ActiveDocument.1">
                  <p:embed/>
                </p:oleObj>
              </mc:Choice>
              <mc:Fallback>
                <p:oleObj name="think-cell Folie" r:id="rId13" imgW="395" imgH="394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65280A3-16C3-ACF5-6FC9-458E8CCD58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el 4">
            <a:extLst>
              <a:ext uri="{FF2B5EF4-FFF2-40B4-BE49-F238E27FC236}">
                <a16:creationId xmlns:a16="http://schemas.microsoft.com/office/drawing/2014/main" id="{0EFB477B-4E8C-28BA-48B0-D5A2A688C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de-DE" dirty="0"/>
              <a:t>Domain Exploration</a:t>
            </a:r>
          </a:p>
        </p:txBody>
      </p:sp>
      <p:grpSp>
        <p:nvGrpSpPr>
          <p:cNvPr id="7" name="Graphic 26">
            <a:extLst>
              <a:ext uri="{FF2B5EF4-FFF2-40B4-BE49-F238E27FC236}">
                <a16:creationId xmlns:a16="http://schemas.microsoft.com/office/drawing/2014/main" id="{1BA41476-9D21-9515-9B56-8207E3CD2447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2328205" y="1077601"/>
            <a:ext cx="2997342" cy="3072527"/>
            <a:chOff x="3966744" y="1486293"/>
            <a:chExt cx="4471165" cy="4403779"/>
          </a:xfrm>
          <a:solidFill>
            <a:srgbClr val="6295B6">
              <a:alpha val="50196"/>
            </a:srgbClr>
          </a:solidFill>
        </p:grpSpPr>
        <p:sp>
          <p:nvSpPr>
            <p:cNvPr id="8" name="Freeform: Shape 24">
              <a:extLst>
                <a:ext uri="{FF2B5EF4-FFF2-40B4-BE49-F238E27FC236}">
                  <a16:creationId xmlns:a16="http://schemas.microsoft.com/office/drawing/2014/main" id="{139981C7-EAFE-535C-9CBE-A8DDDC5A039D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4742786" y="3391272"/>
              <a:ext cx="2657097" cy="1790698"/>
            </a:xfrm>
            <a:custGeom>
              <a:avLst/>
              <a:gdLst>
                <a:gd name="connsiteX0" fmla="*/ 1585415 w 2657097"/>
                <a:gd name="connsiteY0" fmla="*/ 1763879 h 1790698"/>
                <a:gd name="connsiteX1" fmla="*/ 26749 w 2657097"/>
                <a:gd name="connsiteY1" fmla="*/ 733288 h 1790698"/>
                <a:gd name="connsiteX2" fmla="*/ 74180 w 2657097"/>
                <a:gd name="connsiteY2" fmla="*/ 32430 h 1790698"/>
                <a:gd name="connsiteX3" fmla="*/ 136067 w 2657097"/>
                <a:gd name="connsiteY3" fmla="*/ 2724 h 1790698"/>
                <a:gd name="connsiteX4" fmla="*/ 165773 w 2657097"/>
                <a:gd name="connsiteY4" fmla="*/ 64611 h 1790698"/>
                <a:gd name="connsiteX5" fmla="*/ 121907 w 2657097"/>
                <a:gd name="connsiteY5" fmla="*/ 713979 h 1790698"/>
                <a:gd name="connsiteX6" fmla="*/ 1566106 w 2657097"/>
                <a:gd name="connsiteY6" fmla="*/ 1668821 h 1790698"/>
                <a:gd name="connsiteX7" fmla="*/ 2565510 w 2657097"/>
                <a:gd name="connsiteY7" fmla="*/ 576738 h 1790698"/>
                <a:gd name="connsiteX8" fmla="*/ 2625912 w 2657097"/>
                <a:gd name="connsiteY8" fmla="*/ 544260 h 1790698"/>
                <a:gd name="connsiteX9" fmla="*/ 2656211 w 2657097"/>
                <a:gd name="connsiteY9" fmla="*/ 603276 h 1790698"/>
                <a:gd name="connsiteX10" fmla="*/ 1585415 w 2657097"/>
                <a:gd name="connsiteY10" fmla="*/ 1763879 h 1790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7097" h="1790698">
                  <a:moveTo>
                    <a:pt x="1585415" y="1763879"/>
                  </a:moveTo>
                  <a:cubicBezTo>
                    <a:pt x="871583" y="1909537"/>
                    <a:pt x="172308" y="1447216"/>
                    <a:pt x="26749" y="733288"/>
                  </a:cubicBezTo>
                  <a:cubicBezTo>
                    <a:pt x="-20978" y="499107"/>
                    <a:pt x="-4640" y="256708"/>
                    <a:pt x="74180" y="32430"/>
                  </a:cubicBezTo>
                  <a:cubicBezTo>
                    <a:pt x="83091" y="7180"/>
                    <a:pt x="110718" y="-6089"/>
                    <a:pt x="136067" y="2724"/>
                  </a:cubicBezTo>
                  <a:cubicBezTo>
                    <a:pt x="161317" y="11636"/>
                    <a:pt x="174585" y="39262"/>
                    <a:pt x="165773" y="64611"/>
                  </a:cubicBezTo>
                  <a:cubicBezTo>
                    <a:pt x="92795" y="272453"/>
                    <a:pt x="77645" y="496929"/>
                    <a:pt x="121907" y="713979"/>
                  </a:cubicBezTo>
                  <a:cubicBezTo>
                    <a:pt x="256871" y="1375427"/>
                    <a:pt x="903864" y="1799725"/>
                    <a:pt x="1566106" y="1668821"/>
                  </a:cubicBezTo>
                  <a:cubicBezTo>
                    <a:pt x="2046846" y="1573862"/>
                    <a:pt x="2476095" y="1175508"/>
                    <a:pt x="2565510" y="576738"/>
                  </a:cubicBezTo>
                  <a:cubicBezTo>
                    <a:pt x="2569470" y="550201"/>
                    <a:pt x="2600266" y="536537"/>
                    <a:pt x="2625912" y="544260"/>
                  </a:cubicBezTo>
                  <a:cubicBezTo>
                    <a:pt x="2651558" y="551984"/>
                    <a:pt x="2660073" y="576738"/>
                    <a:pt x="2656211" y="603276"/>
                  </a:cubicBezTo>
                  <a:cubicBezTo>
                    <a:pt x="2556994" y="1271754"/>
                    <a:pt x="2062689" y="1666544"/>
                    <a:pt x="1585415" y="1763879"/>
                  </a:cubicBezTo>
                  <a:close/>
                </a:path>
              </a:pathLst>
            </a:custGeom>
            <a:grpFill/>
            <a:ln w="10983" cap="rnd">
              <a:noFill/>
              <a:prstDash val="solid"/>
              <a:round/>
            </a:ln>
          </p:spPr>
          <p:txBody>
            <a:bodyPr rtlCol="0" anchor="ctr"/>
            <a:lstStyle/>
            <a:p>
              <a:pPr defTabSz="68580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endParaRPr lang="en-US" sz="1350">
                <a:solidFill>
                  <a:srgbClr val="FFC000"/>
                </a:solidFill>
              </a:endParaRPr>
            </a:p>
          </p:txBody>
        </p:sp>
        <p:sp>
          <p:nvSpPr>
            <p:cNvPr id="9" name="Freeform: Shape 25">
              <a:extLst>
                <a:ext uri="{FF2B5EF4-FFF2-40B4-BE49-F238E27FC236}">
                  <a16:creationId xmlns:a16="http://schemas.microsoft.com/office/drawing/2014/main" id="{60A4BEB2-472B-3AB0-0E82-0CB444D7F8E3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3966744" y="1486293"/>
              <a:ext cx="4471165" cy="4403779"/>
            </a:xfrm>
            <a:custGeom>
              <a:avLst/>
              <a:gdLst>
                <a:gd name="connsiteX0" fmla="*/ 4098357 w 4471165"/>
                <a:gd name="connsiteY0" fmla="*/ 3610240 h 4403779"/>
                <a:gd name="connsiteX1" fmla="*/ 4073603 w 4471165"/>
                <a:gd name="connsiteY1" fmla="*/ 3603507 h 4403779"/>
                <a:gd name="connsiteX2" fmla="*/ 4056670 w 4471165"/>
                <a:gd name="connsiteY2" fmla="*/ 3537064 h 4403779"/>
                <a:gd name="connsiteX3" fmla="*/ 4374127 w 4471165"/>
                <a:gd name="connsiteY3" fmla="*/ 2376164 h 4403779"/>
                <a:gd name="connsiteX4" fmla="*/ 2095095 w 4471165"/>
                <a:gd name="connsiteY4" fmla="*/ 97138 h 4403779"/>
                <a:gd name="connsiteX5" fmla="*/ 91138 w 4471165"/>
                <a:gd name="connsiteY5" fmla="*/ 1289824 h 4403779"/>
                <a:gd name="connsiteX6" fmla="*/ 25389 w 4471165"/>
                <a:gd name="connsiteY6" fmla="*/ 1309331 h 4403779"/>
                <a:gd name="connsiteX7" fmla="*/ 5883 w 4471165"/>
                <a:gd name="connsiteY7" fmla="*/ 1243582 h 4403779"/>
                <a:gd name="connsiteX8" fmla="*/ 2095095 w 4471165"/>
                <a:gd name="connsiteY8" fmla="*/ 0 h 4403779"/>
                <a:gd name="connsiteX9" fmla="*/ 4471166 w 4471165"/>
                <a:gd name="connsiteY9" fmla="*/ 2376065 h 4403779"/>
                <a:gd name="connsiteX10" fmla="*/ 4140144 w 4471165"/>
                <a:gd name="connsiteY10" fmla="*/ 3586475 h 4403779"/>
                <a:gd name="connsiteX11" fmla="*/ 4098357 w 4471165"/>
                <a:gd name="connsiteY11" fmla="*/ 3610240 h 4403779"/>
                <a:gd name="connsiteX12" fmla="*/ 2597123 w 4471165"/>
                <a:gd name="connsiteY12" fmla="*/ 4403780 h 4403779"/>
                <a:gd name="connsiteX13" fmla="*/ 2550089 w 4471165"/>
                <a:gd name="connsiteY13" fmla="*/ 4366944 h 4403779"/>
                <a:gd name="connsiteX14" fmla="*/ 2585439 w 4471165"/>
                <a:gd name="connsiteY14" fmla="*/ 4308127 h 4403779"/>
                <a:gd name="connsiteX15" fmla="*/ 4098655 w 4471165"/>
                <a:gd name="connsiteY15" fmla="*/ 2370916 h 4403779"/>
                <a:gd name="connsiteX16" fmla="*/ 2102719 w 4471165"/>
                <a:gd name="connsiteY16" fmla="*/ 374986 h 4403779"/>
                <a:gd name="connsiteX17" fmla="*/ 1484639 w 4471165"/>
                <a:gd name="connsiteY17" fmla="*/ 472520 h 4403779"/>
                <a:gd name="connsiteX18" fmla="*/ 1423445 w 4471165"/>
                <a:gd name="connsiteY18" fmla="*/ 441428 h 4403779"/>
                <a:gd name="connsiteX19" fmla="*/ 1454538 w 4471165"/>
                <a:gd name="connsiteY19" fmla="*/ 380234 h 4403779"/>
                <a:gd name="connsiteX20" fmla="*/ 2102620 w 4471165"/>
                <a:gd name="connsiteY20" fmla="*/ 277947 h 4403779"/>
                <a:gd name="connsiteX21" fmla="*/ 4195595 w 4471165"/>
                <a:gd name="connsiteY21" fmla="*/ 2370916 h 4403779"/>
                <a:gd name="connsiteX22" fmla="*/ 2608709 w 4471165"/>
                <a:gd name="connsiteY22" fmla="*/ 4402294 h 4403779"/>
                <a:gd name="connsiteX23" fmla="*/ 2597123 w 4471165"/>
                <a:gd name="connsiteY23" fmla="*/ 4403780 h 4403779"/>
                <a:gd name="connsiteX24" fmla="*/ 2097669 w 4471165"/>
                <a:gd name="connsiteY24" fmla="*/ 4209306 h 4403779"/>
                <a:gd name="connsiteX25" fmla="*/ 1140943 w 4471165"/>
                <a:gd name="connsiteY25" fmla="*/ 3940568 h 4403779"/>
                <a:gd name="connsiteX26" fmla="*/ 1124902 w 4471165"/>
                <a:gd name="connsiteY26" fmla="*/ 3873829 h 4403779"/>
                <a:gd name="connsiteX27" fmla="*/ 1191641 w 4471165"/>
                <a:gd name="connsiteY27" fmla="*/ 3857788 h 4403779"/>
                <a:gd name="connsiteX28" fmla="*/ 2097768 w 4471165"/>
                <a:gd name="connsiteY28" fmla="*/ 4112267 h 4403779"/>
                <a:gd name="connsiteX29" fmla="*/ 3836649 w 4471165"/>
                <a:gd name="connsiteY29" fmla="*/ 2373391 h 4403779"/>
                <a:gd name="connsiteX30" fmla="*/ 2887052 w 4471165"/>
                <a:gd name="connsiteY30" fmla="*/ 823543 h 4403779"/>
                <a:gd name="connsiteX31" fmla="*/ 2865862 w 4471165"/>
                <a:gd name="connsiteY31" fmla="*/ 758289 h 4403779"/>
                <a:gd name="connsiteX32" fmla="*/ 2931116 w 4471165"/>
                <a:gd name="connsiteY32" fmla="*/ 737099 h 4403779"/>
                <a:gd name="connsiteX33" fmla="*/ 3933688 w 4471165"/>
                <a:gd name="connsiteY33" fmla="*/ 2373391 h 4403779"/>
                <a:gd name="connsiteX34" fmla="*/ 2097669 w 4471165"/>
                <a:gd name="connsiteY34" fmla="*/ 4209306 h 4403779"/>
                <a:gd name="connsiteX35" fmla="*/ 2095095 w 4471165"/>
                <a:gd name="connsiteY35" fmla="*/ 3962055 h 4403779"/>
                <a:gd name="connsiteX36" fmla="*/ 555639 w 4471165"/>
                <a:gd name="connsiteY36" fmla="*/ 2774518 h 4403779"/>
                <a:gd name="connsiteX37" fmla="*/ 590296 w 4471165"/>
                <a:gd name="connsiteY37" fmla="*/ 2715304 h 4403779"/>
                <a:gd name="connsiteX38" fmla="*/ 649509 w 4471165"/>
                <a:gd name="connsiteY38" fmla="*/ 2749961 h 4403779"/>
                <a:gd name="connsiteX39" fmla="*/ 2095095 w 4471165"/>
                <a:gd name="connsiteY39" fmla="*/ 3865016 h 4403779"/>
                <a:gd name="connsiteX40" fmla="*/ 3589100 w 4471165"/>
                <a:gd name="connsiteY40" fmla="*/ 2371015 h 4403779"/>
                <a:gd name="connsiteX41" fmla="*/ 3527312 w 4471165"/>
                <a:gd name="connsiteY41" fmla="*/ 2192780 h 4403779"/>
                <a:gd name="connsiteX42" fmla="*/ 3558800 w 4471165"/>
                <a:gd name="connsiteY42" fmla="*/ 2131784 h 4403779"/>
                <a:gd name="connsiteX43" fmla="*/ 3619796 w 4471165"/>
                <a:gd name="connsiteY43" fmla="*/ 2163272 h 4403779"/>
                <a:gd name="connsiteX44" fmla="*/ 3686140 w 4471165"/>
                <a:gd name="connsiteY44" fmla="*/ 2371015 h 4403779"/>
                <a:gd name="connsiteX45" fmla="*/ 2095095 w 4471165"/>
                <a:gd name="connsiteY45" fmla="*/ 3962055 h 4403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71165" h="4403779">
                  <a:moveTo>
                    <a:pt x="4098357" y="3610240"/>
                  </a:moveTo>
                  <a:cubicBezTo>
                    <a:pt x="4089941" y="3610240"/>
                    <a:pt x="4081425" y="3608061"/>
                    <a:pt x="4073603" y="3603507"/>
                  </a:cubicBezTo>
                  <a:cubicBezTo>
                    <a:pt x="4050531" y="3589842"/>
                    <a:pt x="4043006" y="3560037"/>
                    <a:pt x="4056670" y="3537064"/>
                  </a:cubicBezTo>
                  <a:cubicBezTo>
                    <a:pt x="4264314" y="3186933"/>
                    <a:pt x="4374127" y="2785509"/>
                    <a:pt x="4374127" y="2376164"/>
                  </a:cubicBezTo>
                  <a:cubicBezTo>
                    <a:pt x="4374127" y="1119511"/>
                    <a:pt x="3351751" y="97138"/>
                    <a:pt x="2095095" y="97138"/>
                  </a:cubicBezTo>
                  <a:cubicBezTo>
                    <a:pt x="1258677" y="97138"/>
                    <a:pt x="490781" y="554210"/>
                    <a:pt x="91138" y="1289824"/>
                  </a:cubicBezTo>
                  <a:cubicBezTo>
                    <a:pt x="78365" y="1313391"/>
                    <a:pt x="48956" y="1322104"/>
                    <a:pt x="25389" y="1309331"/>
                  </a:cubicBezTo>
                  <a:cubicBezTo>
                    <a:pt x="1823" y="1296557"/>
                    <a:pt x="-6891" y="1267050"/>
                    <a:pt x="5883" y="1243582"/>
                  </a:cubicBezTo>
                  <a:cubicBezTo>
                    <a:pt x="422557" y="476381"/>
                    <a:pt x="1223129" y="0"/>
                    <a:pt x="2095095" y="0"/>
                  </a:cubicBezTo>
                  <a:cubicBezTo>
                    <a:pt x="3405221" y="0"/>
                    <a:pt x="4471166" y="1065942"/>
                    <a:pt x="4471166" y="2376065"/>
                  </a:cubicBezTo>
                  <a:cubicBezTo>
                    <a:pt x="4471166" y="2802837"/>
                    <a:pt x="4356700" y="3221392"/>
                    <a:pt x="4140144" y="3586475"/>
                  </a:cubicBezTo>
                  <a:cubicBezTo>
                    <a:pt x="4131133" y="3601724"/>
                    <a:pt x="4114993" y="3610240"/>
                    <a:pt x="4098357" y="3610240"/>
                  </a:cubicBezTo>
                  <a:close/>
                  <a:moveTo>
                    <a:pt x="2597123" y="4403780"/>
                  </a:moveTo>
                  <a:cubicBezTo>
                    <a:pt x="2575339" y="4403780"/>
                    <a:pt x="2555535" y="4389026"/>
                    <a:pt x="2550089" y="4366944"/>
                  </a:cubicBezTo>
                  <a:cubicBezTo>
                    <a:pt x="2543653" y="4340903"/>
                    <a:pt x="2559496" y="4314563"/>
                    <a:pt x="2585439" y="4308127"/>
                  </a:cubicBezTo>
                  <a:cubicBezTo>
                    <a:pt x="3476416" y="4086819"/>
                    <a:pt x="4098655" y="3290210"/>
                    <a:pt x="4098655" y="2370916"/>
                  </a:cubicBezTo>
                  <a:cubicBezTo>
                    <a:pt x="4098655" y="1270317"/>
                    <a:pt x="3203221" y="374986"/>
                    <a:pt x="2102719" y="374986"/>
                  </a:cubicBezTo>
                  <a:cubicBezTo>
                    <a:pt x="1891511" y="374986"/>
                    <a:pt x="1683570" y="407761"/>
                    <a:pt x="1484639" y="472520"/>
                  </a:cubicBezTo>
                  <a:cubicBezTo>
                    <a:pt x="1459191" y="480837"/>
                    <a:pt x="1431763" y="466875"/>
                    <a:pt x="1423445" y="441428"/>
                  </a:cubicBezTo>
                  <a:cubicBezTo>
                    <a:pt x="1415128" y="415980"/>
                    <a:pt x="1429089" y="388551"/>
                    <a:pt x="1454538" y="380234"/>
                  </a:cubicBezTo>
                  <a:cubicBezTo>
                    <a:pt x="1663171" y="312406"/>
                    <a:pt x="1881212" y="277947"/>
                    <a:pt x="2102620" y="277947"/>
                  </a:cubicBezTo>
                  <a:cubicBezTo>
                    <a:pt x="3256692" y="277947"/>
                    <a:pt x="4195595" y="1216847"/>
                    <a:pt x="4195595" y="2370916"/>
                  </a:cubicBezTo>
                  <a:cubicBezTo>
                    <a:pt x="4195595" y="3334867"/>
                    <a:pt x="3543056" y="4170193"/>
                    <a:pt x="2608709" y="4402294"/>
                  </a:cubicBezTo>
                  <a:cubicBezTo>
                    <a:pt x="2604946" y="4403285"/>
                    <a:pt x="2600985" y="4403780"/>
                    <a:pt x="2597123" y="4403780"/>
                  </a:cubicBezTo>
                  <a:close/>
                  <a:moveTo>
                    <a:pt x="2097669" y="4209306"/>
                  </a:moveTo>
                  <a:cubicBezTo>
                    <a:pt x="1759121" y="4209306"/>
                    <a:pt x="1428297" y="4116426"/>
                    <a:pt x="1140943" y="3940568"/>
                  </a:cubicBezTo>
                  <a:cubicBezTo>
                    <a:pt x="1118069" y="3926606"/>
                    <a:pt x="1110940" y="3896702"/>
                    <a:pt x="1124902" y="3873829"/>
                  </a:cubicBezTo>
                  <a:cubicBezTo>
                    <a:pt x="1138863" y="3850955"/>
                    <a:pt x="1168767" y="3843727"/>
                    <a:pt x="1191641" y="3857788"/>
                  </a:cubicBezTo>
                  <a:cubicBezTo>
                    <a:pt x="1463746" y="4024239"/>
                    <a:pt x="1777044" y="4112267"/>
                    <a:pt x="2097768" y="4112267"/>
                  </a:cubicBezTo>
                  <a:cubicBezTo>
                    <a:pt x="3056574" y="4112267"/>
                    <a:pt x="3836649" y="3332194"/>
                    <a:pt x="3836649" y="2373391"/>
                  </a:cubicBezTo>
                  <a:cubicBezTo>
                    <a:pt x="3836649" y="1716300"/>
                    <a:pt x="3472752" y="1122482"/>
                    <a:pt x="2887052" y="823543"/>
                  </a:cubicBezTo>
                  <a:cubicBezTo>
                    <a:pt x="2863189" y="811363"/>
                    <a:pt x="2853683" y="782153"/>
                    <a:pt x="2865862" y="758289"/>
                  </a:cubicBezTo>
                  <a:cubicBezTo>
                    <a:pt x="2878041" y="734425"/>
                    <a:pt x="2907252" y="724919"/>
                    <a:pt x="2931116" y="737099"/>
                  </a:cubicBezTo>
                  <a:cubicBezTo>
                    <a:pt x="3549493" y="1052673"/>
                    <a:pt x="3933688" y="1679663"/>
                    <a:pt x="3933688" y="2373391"/>
                  </a:cubicBezTo>
                  <a:cubicBezTo>
                    <a:pt x="3933589" y="3385763"/>
                    <a:pt x="3109945" y="4209306"/>
                    <a:pt x="2097669" y="4209306"/>
                  </a:cubicBezTo>
                  <a:close/>
                  <a:moveTo>
                    <a:pt x="2095095" y="3962055"/>
                  </a:moveTo>
                  <a:cubicBezTo>
                    <a:pt x="1371460" y="3962055"/>
                    <a:pt x="738429" y="3473692"/>
                    <a:pt x="555639" y="2774518"/>
                  </a:cubicBezTo>
                  <a:cubicBezTo>
                    <a:pt x="548806" y="2748575"/>
                    <a:pt x="564352" y="2722038"/>
                    <a:pt x="590296" y="2715304"/>
                  </a:cubicBezTo>
                  <a:cubicBezTo>
                    <a:pt x="616239" y="2708571"/>
                    <a:pt x="642776" y="2724117"/>
                    <a:pt x="649509" y="2749961"/>
                  </a:cubicBezTo>
                  <a:cubicBezTo>
                    <a:pt x="821209" y="3406458"/>
                    <a:pt x="1415623" y="3865016"/>
                    <a:pt x="2095095" y="3865016"/>
                  </a:cubicBezTo>
                  <a:cubicBezTo>
                    <a:pt x="2918937" y="3865016"/>
                    <a:pt x="3589100" y="3194755"/>
                    <a:pt x="3589100" y="2371015"/>
                  </a:cubicBezTo>
                  <a:cubicBezTo>
                    <a:pt x="3589100" y="2215951"/>
                    <a:pt x="3573950" y="2339031"/>
                    <a:pt x="3527312" y="2192780"/>
                  </a:cubicBezTo>
                  <a:cubicBezTo>
                    <a:pt x="3519193" y="2167233"/>
                    <a:pt x="3533253" y="2140003"/>
                    <a:pt x="3558800" y="2131784"/>
                  </a:cubicBezTo>
                  <a:cubicBezTo>
                    <a:pt x="3584348" y="2123665"/>
                    <a:pt x="3611578" y="2137725"/>
                    <a:pt x="3619796" y="2163272"/>
                  </a:cubicBezTo>
                  <a:cubicBezTo>
                    <a:pt x="3669504" y="2319129"/>
                    <a:pt x="3686140" y="2205950"/>
                    <a:pt x="3686140" y="2371015"/>
                  </a:cubicBezTo>
                  <a:cubicBezTo>
                    <a:pt x="3686238" y="3248226"/>
                    <a:pt x="2972506" y="3962055"/>
                    <a:pt x="2095095" y="3962055"/>
                  </a:cubicBezTo>
                  <a:close/>
                </a:path>
              </a:pathLst>
            </a:custGeom>
            <a:grpFill/>
            <a:ln w="109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685800">
                <a:spcBef>
                  <a:spcPct val="0"/>
                </a:spcBef>
                <a:spcAft>
                  <a:spcPct val="0"/>
                </a:spcAft>
                <a:buClrTx/>
                <a:defRPr/>
              </a:pPr>
              <a:endParaRPr lang="en-US" sz="1350">
                <a:solidFill>
                  <a:srgbClr val="FFC000"/>
                </a:solidFill>
              </a:endParaRPr>
            </a:p>
          </p:txBody>
        </p:sp>
      </p:grpSp>
      <p:sp>
        <p:nvSpPr>
          <p:cNvPr id="11" name="Oval 29">
            <a:extLst>
              <a:ext uri="{FF2B5EF4-FFF2-40B4-BE49-F238E27FC236}">
                <a16:creationId xmlns:a16="http://schemas.microsoft.com/office/drawing/2014/main" id="{2DEE6792-AA9C-C65B-245D-33E89C7CDC8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184097" y="1089455"/>
            <a:ext cx="546380" cy="546629"/>
          </a:xfrm>
          <a:prstGeom prst="ellipse">
            <a:avLst/>
          </a:prstGeom>
          <a:solidFill>
            <a:srgbClr val="FF997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68580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US" sz="1000" kern="1200" dirty="0">
                <a:solidFill>
                  <a:schemeClr val="bg2"/>
                </a:solidFill>
                <a:latin typeface="Maven Pro" panose="020B0604020202020204" charset="0"/>
                <a:cs typeface="Arial"/>
              </a:rPr>
              <a:t>FP-</a:t>
            </a:r>
            <a:br>
              <a:rPr lang="en-US" sz="1000" kern="1200" dirty="0">
                <a:solidFill>
                  <a:schemeClr val="bg2"/>
                </a:solidFill>
                <a:latin typeface="Maven Pro" panose="020B0604020202020204" charset="0"/>
                <a:cs typeface="Arial"/>
              </a:rPr>
            </a:br>
            <a:r>
              <a:rPr lang="en-US" sz="1000" kern="1200" dirty="0">
                <a:solidFill>
                  <a:schemeClr val="bg2"/>
                </a:solidFill>
                <a:latin typeface="Maven Pro" panose="020B0604020202020204" charset="0"/>
                <a:cs typeface="Arial"/>
              </a:rPr>
              <a:t>Growth</a:t>
            </a:r>
          </a:p>
        </p:txBody>
      </p:sp>
      <p:grpSp>
        <p:nvGrpSpPr>
          <p:cNvPr id="16" name="Groupe 20">
            <a:extLst>
              <a:ext uri="{FF2B5EF4-FFF2-40B4-BE49-F238E27FC236}">
                <a16:creationId xmlns:a16="http://schemas.microsoft.com/office/drawing/2014/main" id="{67CE374B-608C-9B84-A6F4-2A13A7FB728A}"/>
              </a:ext>
            </a:extLst>
          </p:cNvPr>
          <p:cNvGrpSpPr/>
          <p:nvPr/>
        </p:nvGrpSpPr>
        <p:grpSpPr>
          <a:xfrm>
            <a:off x="7312372" y="2140643"/>
            <a:ext cx="1645780" cy="712991"/>
            <a:chOff x="9450300" y="1425079"/>
            <a:chExt cx="2194375" cy="950654"/>
          </a:xfrm>
        </p:grpSpPr>
        <p:sp>
          <p:nvSpPr>
            <p:cNvPr id="17" name="Rectangle 62">
              <a:extLst>
                <a:ext uri="{FF2B5EF4-FFF2-40B4-BE49-F238E27FC236}">
                  <a16:creationId xmlns:a16="http://schemas.microsoft.com/office/drawing/2014/main" id="{B1943032-7D68-80C5-430C-9C2B6DEE2147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 bwMode="gray">
            <a:xfrm>
              <a:off x="9466528" y="1753342"/>
              <a:ext cx="2178147" cy="622391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171450" indent="-171450" defTabSz="533400">
                <a:spcBef>
                  <a:spcPts val="150"/>
                </a:spcBef>
                <a:buClrTx/>
                <a:buFont typeface="Arial" panose="020B0604020202020204" pitchFamily="34" charset="0"/>
                <a:buChar char="•"/>
                <a:defRPr/>
              </a:pPr>
              <a:r>
                <a:rPr lang="en-US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Handel</a:t>
              </a:r>
            </a:p>
            <a:p>
              <a:pPr marL="171450" indent="-171450" defTabSz="533400">
                <a:spcBef>
                  <a:spcPts val="150"/>
                </a:spcBef>
                <a:buClrTx/>
                <a:buFont typeface="Arial" panose="020B0604020202020204" pitchFamily="34" charset="0"/>
                <a:buChar char="•"/>
                <a:defRPr/>
              </a:pPr>
              <a:r>
                <a:rPr lang="en-US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Industrie</a:t>
              </a:r>
              <a:endParaRPr lang="en-US" sz="900" kern="1200" dirty="0">
                <a:solidFill>
                  <a:schemeClr val="bg1"/>
                </a:solidFill>
                <a:latin typeface="Maven Pro" panose="020B0604020202020204" charset="0"/>
                <a:cs typeface="Arial"/>
              </a:endParaRPr>
            </a:p>
            <a:p>
              <a:pPr marL="171450" indent="-171450" defTabSz="533400">
                <a:spcBef>
                  <a:spcPts val="150"/>
                </a:spcBef>
                <a:buClrTx/>
                <a:buFont typeface="Arial" panose="020B0604020202020204" pitchFamily="34" charset="0"/>
                <a:buChar char="•"/>
                <a:defRPr/>
              </a:pPr>
              <a:r>
                <a:rPr lang="en-US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Wissenschaft</a:t>
              </a:r>
              <a:endParaRPr lang="fr-FR" sz="900" kern="1200" dirty="0">
                <a:solidFill>
                  <a:schemeClr val="bg1"/>
                </a:solidFill>
                <a:latin typeface="Maven Pro" panose="020B0604020202020204" charset="0"/>
                <a:cs typeface="Arial"/>
              </a:endParaRPr>
            </a:p>
          </p:txBody>
        </p:sp>
        <p:sp>
          <p:nvSpPr>
            <p:cNvPr id="18" name="Rectangle : coins arrondis 34">
              <a:extLst>
                <a:ext uri="{FF2B5EF4-FFF2-40B4-BE49-F238E27FC236}">
                  <a16:creationId xmlns:a16="http://schemas.microsoft.com/office/drawing/2014/main" id="{58F05C85-F492-D4FC-3AB8-2DCB3081BCBB}"/>
                </a:ext>
              </a:extLst>
            </p:cNvPr>
            <p:cNvSpPr/>
            <p:nvPr/>
          </p:nvSpPr>
          <p:spPr>
            <a:xfrm>
              <a:off x="9809266" y="1425079"/>
              <a:ext cx="1574776" cy="27241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defTabSz="533400">
                <a:spcBef>
                  <a:spcPts val="900"/>
                </a:spcBef>
                <a:buClrTx/>
                <a:defRPr/>
              </a:pPr>
              <a:r>
                <a:rPr lang="fr-FR" sz="1200" dirty="0" err="1">
                  <a:solidFill>
                    <a:schemeClr val="bg1"/>
                  </a:solidFill>
                  <a:latin typeface="Maven Pro" panose="020B0604020202020204" charset="0"/>
                  <a:cs typeface="Times New Roman" panose="02020603050405020304" pitchFamily="18" charset="0"/>
                </a:rPr>
                <a:t>Branchen</a:t>
              </a:r>
              <a:endParaRPr lang="fr-FR" sz="1050" dirty="0">
                <a:solidFill>
                  <a:schemeClr val="bg1"/>
                </a:solidFill>
                <a:latin typeface="Maven Pro" panose="020B0604020202020204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32B65163-2393-E1AB-851B-3D790D6A92DB}"/>
                </a:ext>
              </a:extLst>
            </p:cNvPr>
            <p:cNvSpPr/>
            <p:nvPr/>
          </p:nvSpPr>
          <p:spPr>
            <a:xfrm>
              <a:off x="9450300" y="1449559"/>
              <a:ext cx="288000" cy="288000"/>
            </a:xfrm>
            <a:prstGeom prst="ellipse">
              <a:avLst/>
            </a:prstGeom>
            <a:solidFill>
              <a:srgbClr val="A9B4B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defTabSz="685800">
                <a:buClrTx/>
                <a:defRPr/>
              </a:pPr>
              <a:endParaRPr lang="fr-FR" sz="750" b="1" kern="1200">
                <a:solidFill>
                  <a:prstClr val="black"/>
                </a:solidFill>
                <a:latin typeface="Maven Pro" panose="020B0604020202020204" charset="0"/>
              </a:endParaRPr>
            </a:p>
          </p:txBody>
        </p:sp>
      </p:grpSp>
      <p:grpSp>
        <p:nvGrpSpPr>
          <p:cNvPr id="20" name="Groupe 28">
            <a:extLst>
              <a:ext uri="{FF2B5EF4-FFF2-40B4-BE49-F238E27FC236}">
                <a16:creationId xmlns:a16="http://schemas.microsoft.com/office/drawing/2014/main" id="{94B832DF-5F7F-9A26-E553-E410BDBA8389}"/>
              </a:ext>
            </a:extLst>
          </p:cNvPr>
          <p:cNvGrpSpPr/>
          <p:nvPr/>
        </p:nvGrpSpPr>
        <p:grpSpPr>
          <a:xfrm>
            <a:off x="7312269" y="3132673"/>
            <a:ext cx="1794584" cy="1812080"/>
            <a:chOff x="9449547" y="4314254"/>
            <a:chExt cx="2392778" cy="2416104"/>
          </a:xfrm>
        </p:grpSpPr>
        <p:sp>
          <p:nvSpPr>
            <p:cNvPr id="21" name="Rectangle : coins arrondis 63">
              <a:extLst>
                <a:ext uri="{FF2B5EF4-FFF2-40B4-BE49-F238E27FC236}">
                  <a16:creationId xmlns:a16="http://schemas.microsoft.com/office/drawing/2014/main" id="{EB3BCE24-B062-9AC2-5787-C584CB2EC7D2}"/>
                </a:ext>
              </a:extLst>
            </p:cNvPr>
            <p:cNvSpPr/>
            <p:nvPr/>
          </p:nvSpPr>
          <p:spPr>
            <a:xfrm>
              <a:off x="9801026" y="4315879"/>
              <a:ext cx="2041299" cy="272415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defTabSz="533400">
                <a:spcBef>
                  <a:spcPts val="900"/>
                </a:spcBef>
                <a:buClrTx/>
                <a:defRPr/>
              </a:pPr>
              <a:r>
                <a:rPr lang="fr-FR" sz="1200" dirty="0">
                  <a:solidFill>
                    <a:schemeClr val="bg1"/>
                  </a:solidFill>
                  <a:latin typeface="Maven Pro" panose="020B0604020202020204" charset="0"/>
                  <a:cs typeface="Times New Roman" panose="02020603050405020304" pitchFamily="18" charset="0"/>
                </a:rPr>
                <a:t>Stand der </a:t>
              </a:r>
              <a:r>
                <a:rPr lang="fr-FR" sz="1200" dirty="0" err="1">
                  <a:solidFill>
                    <a:schemeClr val="bg1"/>
                  </a:solidFill>
                  <a:latin typeface="Maven Pro" panose="020B0604020202020204" charset="0"/>
                  <a:cs typeface="Times New Roman" panose="02020603050405020304" pitchFamily="18" charset="0"/>
                </a:rPr>
                <a:t>Forschung</a:t>
              </a:r>
              <a:endParaRPr lang="fr-FR" sz="1350" dirty="0">
                <a:solidFill>
                  <a:schemeClr val="bg1"/>
                </a:solidFill>
                <a:latin typeface="Maven Pro" panose="020B0604020202020204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58610D85-6D02-50D0-EA33-21E9B041BA21}"/>
                </a:ext>
              </a:extLst>
            </p:cNvPr>
            <p:cNvSpPr/>
            <p:nvPr/>
          </p:nvSpPr>
          <p:spPr>
            <a:xfrm>
              <a:off x="9449547" y="4314254"/>
              <a:ext cx="288000" cy="288000"/>
            </a:xfrm>
            <a:prstGeom prst="ellipse">
              <a:avLst/>
            </a:prstGeom>
            <a:solidFill>
              <a:srgbClr val="00C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33350" indent="-133350" algn="ctr" defTabSz="533400">
                <a:spcBef>
                  <a:spcPts val="900"/>
                </a:spcBef>
                <a:buClrTx/>
                <a:buFontTx/>
                <a:buChar char="•"/>
                <a:defRPr/>
              </a:pPr>
              <a:endParaRPr lang="fr-FR" sz="1200" kern="1200">
                <a:solidFill>
                  <a:prstClr val="white"/>
                </a:solidFill>
                <a:latin typeface="Maven Pro" panose="020B0604020202020204" charset="0"/>
                <a:cs typeface="Arial"/>
              </a:endParaRPr>
            </a:p>
          </p:txBody>
        </p:sp>
        <p:sp>
          <p:nvSpPr>
            <p:cNvPr id="25" name="Rectangle 45">
              <a:extLst>
                <a:ext uri="{FF2B5EF4-FFF2-40B4-BE49-F238E27FC236}">
                  <a16:creationId xmlns:a16="http://schemas.microsoft.com/office/drawing/2014/main" id="{F10C175E-9511-EBE1-8560-EA2268D765AB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 bwMode="gray">
            <a:xfrm>
              <a:off x="9467842" y="4699035"/>
              <a:ext cx="2219685" cy="2031323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171450" indent="-171450" defTabSz="533400">
                <a:spcBef>
                  <a:spcPts val="150"/>
                </a:spcBef>
                <a:buClrTx/>
                <a:buFont typeface="Arial" panose="020B0604020202020204" pitchFamily="34" charset="0"/>
                <a:buChar char="•"/>
                <a:defRPr/>
              </a:pP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Bisherige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Projekte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:</a:t>
              </a:r>
              <a:b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</a:b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-1960er: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Identifikation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 von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Absatzmustern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 und Trends in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Supermarktketten</a:t>
              </a:r>
              <a:b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</a:b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-Online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Kaufhistorien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 und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Verkaufstrends</a:t>
              </a:r>
              <a:b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</a:b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-Machine Learning &amp; KI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Ansätze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zur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Generierung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 von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personalisierten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Empfehlungen</a:t>
              </a:r>
              <a:r>
                <a:rPr lang="en-GB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 und </a:t>
              </a:r>
              <a:r>
                <a:rPr lang="en-GB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Marketingstrategien</a:t>
              </a:r>
              <a:endParaRPr lang="de-DE" sz="900" kern="1200" dirty="0">
                <a:solidFill>
                  <a:schemeClr val="bg1"/>
                </a:solidFill>
                <a:latin typeface="Maven Pro" panose="020B0604020202020204" charset="0"/>
                <a:cs typeface="Arial"/>
              </a:endParaRPr>
            </a:p>
          </p:txBody>
        </p:sp>
      </p:grpSp>
      <p:grpSp>
        <p:nvGrpSpPr>
          <p:cNvPr id="26" name="Groupe 27">
            <a:extLst>
              <a:ext uri="{FF2B5EF4-FFF2-40B4-BE49-F238E27FC236}">
                <a16:creationId xmlns:a16="http://schemas.microsoft.com/office/drawing/2014/main" id="{9040FD9A-1434-BA1C-D55B-97D608EE566A}"/>
              </a:ext>
            </a:extLst>
          </p:cNvPr>
          <p:cNvGrpSpPr/>
          <p:nvPr/>
        </p:nvGrpSpPr>
        <p:grpSpPr>
          <a:xfrm>
            <a:off x="7297030" y="961329"/>
            <a:ext cx="1686950" cy="1209459"/>
            <a:chOff x="9418264" y="2790982"/>
            <a:chExt cx="2249267" cy="1612613"/>
          </a:xfrm>
        </p:grpSpPr>
        <p:sp>
          <p:nvSpPr>
            <p:cNvPr id="27" name="Rectangle : coins arrondis 67">
              <a:extLst>
                <a:ext uri="{FF2B5EF4-FFF2-40B4-BE49-F238E27FC236}">
                  <a16:creationId xmlns:a16="http://schemas.microsoft.com/office/drawing/2014/main" id="{EA0F0A34-18D6-C252-D70D-3A0873CF8B49}"/>
                </a:ext>
              </a:extLst>
            </p:cNvPr>
            <p:cNvSpPr/>
            <p:nvPr/>
          </p:nvSpPr>
          <p:spPr>
            <a:xfrm>
              <a:off x="9795719" y="2790982"/>
              <a:ext cx="1467115" cy="54483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</a:bodyPr>
            <a:lstStyle/>
            <a:p>
              <a:pPr defTabSz="533400">
                <a:spcBef>
                  <a:spcPts val="900"/>
                </a:spcBef>
                <a:buClrTx/>
                <a:defRPr/>
              </a:pPr>
              <a:r>
                <a:rPr lang="en-GB" sz="1200" dirty="0" err="1">
                  <a:solidFill>
                    <a:schemeClr val="bg1"/>
                  </a:solidFill>
                  <a:latin typeface="Maven Pro" panose="020B0604020202020204" charset="0"/>
                  <a:cs typeface="Times New Roman" panose="02020603050405020304" pitchFamily="18" charset="0"/>
                </a:rPr>
                <a:t>Anwendungs-bereiche</a:t>
              </a:r>
              <a:endParaRPr lang="en-GB" sz="600" dirty="0">
                <a:solidFill>
                  <a:schemeClr val="bg1"/>
                </a:solidFill>
                <a:latin typeface="Maven Pro" panose="020B0604020202020204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8E7958F-8D60-B5AB-8320-694DAA7D3217}"/>
                </a:ext>
              </a:extLst>
            </p:cNvPr>
            <p:cNvSpPr/>
            <p:nvPr/>
          </p:nvSpPr>
          <p:spPr>
            <a:xfrm>
              <a:off x="9456833" y="2922034"/>
              <a:ext cx="288000" cy="288000"/>
            </a:xfrm>
            <a:prstGeom prst="ellipse">
              <a:avLst/>
            </a:prstGeom>
            <a:solidFill>
              <a:srgbClr val="5EFFF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defTabSz="685800">
                <a:buSzPts val="1000"/>
                <a:defRPr/>
              </a:pPr>
              <a:endParaRPr lang="fr-FR" sz="750" b="1" kern="1200">
                <a:solidFill>
                  <a:prstClr val="black"/>
                </a:solidFill>
                <a:latin typeface="Maven Pro" panose="020B0604020202020204" charset="0"/>
              </a:endParaRPr>
            </a:p>
          </p:txBody>
        </p:sp>
        <p:sp>
          <p:nvSpPr>
            <p:cNvPr id="29" name="Rectangle 46">
              <a:extLst>
                <a:ext uri="{FF2B5EF4-FFF2-40B4-BE49-F238E27FC236}">
                  <a16:creationId xmlns:a16="http://schemas.microsoft.com/office/drawing/2014/main" id="{0C3EE2D2-3928-9FD8-C98E-77FF26E7B005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 bwMode="gray">
            <a:xfrm>
              <a:off x="9418264" y="3304969"/>
              <a:ext cx="2249267" cy="1098626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7000" tIns="27000" rIns="27000" bIns="2700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171450" indent="-171450" defTabSz="533400">
                <a:spcBef>
                  <a:spcPts val="150"/>
                </a:spcBef>
                <a:buClrTx/>
                <a:buFont typeface="Arial" panose="020B0604020202020204" pitchFamily="34" charset="0"/>
                <a:buChar char="•"/>
                <a:defRPr/>
              </a:pPr>
              <a:r>
                <a:rPr lang="en-US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Einzelhandel</a:t>
              </a:r>
              <a:r>
                <a:rPr lang="en-US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/</a:t>
              </a:r>
              <a:br>
                <a:rPr lang="en-US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</a:br>
              <a:r>
                <a:rPr lang="en-US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Supermarktketten</a:t>
              </a:r>
              <a:endParaRPr lang="en-US" sz="900" kern="1200" dirty="0">
                <a:solidFill>
                  <a:schemeClr val="bg1"/>
                </a:solidFill>
                <a:latin typeface="Maven Pro" panose="020B0604020202020204" charset="0"/>
                <a:cs typeface="Arial"/>
              </a:endParaRPr>
            </a:p>
            <a:p>
              <a:pPr marL="171450" indent="-171450" defTabSz="533400">
                <a:spcBef>
                  <a:spcPts val="150"/>
                </a:spcBef>
                <a:buClrTx/>
                <a:buFont typeface="Arial" panose="020B0604020202020204" pitchFamily="34" charset="0"/>
                <a:buChar char="•"/>
                <a:defRPr/>
              </a:pPr>
              <a:r>
                <a:rPr lang="en-US" sz="900" kern="1200" dirty="0" err="1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Marketingforschung</a:t>
              </a:r>
              <a:endParaRPr lang="en-US" sz="900" kern="1200" dirty="0">
                <a:solidFill>
                  <a:schemeClr val="bg1"/>
                </a:solidFill>
                <a:latin typeface="Maven Pro" panose="020B0604020202020204" charset="0"/>
                <a:cs typeface="Arial"/>
              </a:endParaRPr>
            </a:p>
            <a:p>
              <a:pPr marL="171450" indent="-171450" defTabSz="533400">
                <a:spcBef>
                  <a:spcPts val="150"/>
                </a:spcBef>
                <a:buClrTx/>
                <a:buFont typeface="Arial" panose="020B0604020202020204" pitchFamily="34" charset="0"/>
                <a:buChar char="•"/>
                <a:defRPr/>
              </a:pPr>
              <a:r>
                <a:rPr lang="en-US" sz="900" kern="1200" dirty="0">
                  <a:solidFill>
                    <a:schemeClr val="bg1"/>
                  </a:solidFill>
                  <a:latin typeface="Maven Pro" panose="020B0604020202020204" charset="0"/>
                  <a:cs typeface="Arial"/>
                </a:rPr>
                <a:t>Data Mining</a:t>
              </a:r>
            </a:p>
            <a:p>
              <a:pPr defTabSz="533400">
                <a:spcBef>
                  <a:spcPts val="150"/>
                </a:spcBef>
                <a:buClrTx/>
                <a:defRPr/>
              </a:pPr>
              <a:endParaRPr lang="fr-FR" sz="900" kern="1200" dirty="0">
                <a:solidFill>
                  <a:schemeClr val="bg1"/>
                </a:solidFill>
                <a:latin typeface="Maven Pro" panose="020B0604020202020204" charset="0"/>
                <a:cs typeface="Arial"/>
              </a:endParaRPr>
            </a:p>
          </p:txBody>
        </p:sp>
      </p:grpSp>
      <p:sp>
        <p:nvSpPr>
          <p:cNvPr id="31" name="Oval 43">
            <a:extLst>
              <a:ext uri="{FF2B5EF4-FFF2-40B4-BE49-F238E27FC236}">
                <a16:creationId xmlns:a16="http://schemas.microsoft.com/office/drawing/2014/main" id="{7A7D6889-768E-DFE5-9D9C-09443233CEEA}"/>
              </a:ext>
            </a:extLst>
          </p:cNvPr>
          <p:cNvSpPr/>
          <p:nvPr/>
        </p:nvSpPr>
        <p:spPr>
          <a:xfrm>
            <a:off x="3703873" y="1405521"/>
            <a:ext cx="2754000" cy="2754000"/>
          </a:xfrm>
          <a:prstGeom prst="ellipse">
            <a:avLst/>
          </a:prstGeom>
          <a:noFill/>
          <a:ln w="41275" cap="sq">
            <a:solidFill>
              <a:srgbClr val="A9B4BB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GB" sz="1350" kern="120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32" name="Freeform: Shape 17">
            <a:extLst>
              <a:ext uri="{FF2B5EF4-FFF2-40B4-BE49-F238E27FC236}">
                <a16:creationId xmlns:a16="http://schemas.microsoft.com/office/drawing/2014/main" id="{64319300-BFA7-C813-D889-64C83FB19CBD}"/>
              </a:ext>
            </a:extLst>
          </p:cNvPr>
          <p:cNvSpPr>
            <a:spLocks/>
          </p:cNvSpPr>
          <p:nvPr/>
        </p:nvSpPr>
        <p:spPr>
          <a:xfrm>
            <a:off x="4566029" y="922466"/>
            <a:ext cx="945000" cy="945000"/>
          </a:xfrm>
          <a:custGeom>
            <a:avLst/>
            <a:gdLst>
              <a:gd name="connsiteX0" fmla="*/ 0 w 1198441"/>
              <a:gd name="connsiteY0" fmla="*/ 599221 h 1198441"/>
              <a:gd name="connsiteX1" fmla="*/ 599221 w 1198441"/>
              <a:gd name="connsiteY1" fmla="*/ 0 h 1198441"/>
              <a:gd name="connsiteX2" fmla="*/ 1198442 w 1198441"/>
              <a:gd name="connsiteY2" fmla="*/ 599221 h 1198441"/>
              <a:gd name="connsiteX3" fmla="*/ 599221 w 1198441"/>
              <a:gd name="connsiteY3" fmla="*/ 1198442 h 1198441"/>
              <a:gd name="connsiteX4" fmla="*/ 0 w 1198441"/>
              <a:gd name="connsiteY4" fmla="*/ 599221 h 1198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8441" h="1198441">
                <a:moveTo>
                  <a:pt x="0" y="599221"/>
                </a:moveTo>
                <a:cubicBezTo>
                  <a:pt x="0" y="268280"/>
                  <a:pt x="268280" y="0"/>
                  <a:pt x="599221" y="0"/>
                </a:cubicBezTo>
                <a:cubicBezTo>
                  <a:pt x="930162" y="0"/>
                  <a:pt x="1198442" y="268280"/>
                  <a:pt x="1198442" y="599221"/>
                </a:cubicBezTo>
                <a:cubicBezTo>
                  <a:pt x="1198442" y="930162"/>
                  <a:pt x="930162" y="1198442"/>
                  <a:pt x="599221" y="1198442"/>
                </a:cubicBezTo>
                <a:cubicBezTo>
                  <a:pt x="268280" y="1198442"/>
                  <a:pt x="0" y="930162"/>
                  <a:pt x="0" y="599221"/>
                </a:cubicBezTo>
                <a:close/>
              </a:path>
            </a:pathLst>
          </a:custGeom>
          <a:solidFill>
            <a:srgbClr val="5EFFFD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141156" tIns="141156" rIns="141156" bIns="141156" numCol="1" spcCol="1270" anchor="ctr" anchorCtr="0">
            <a:noAutofit/>
          </a:bodyPr>
          <a:lstStyle/>
          <a:p>
            <a:pPr algn="ctr" defTabSz="33337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SzPts val="1000"/>
            </a:pPr>
            <a:r>
              <a:rPr lang="en-US" sz="1000" b="1" kern="1200" dirty="0" err="1">
                <a:solidFill>
                  <a:srgbClr val="000000"/>
                </a:solidFill>
                <a:latin typeface="Maven Pro" panose="020B0604020202020204" charset="0"/>
                <a:cs typeface="Times New Roman" panose="02020603050405020304" pitchFamily="18" charset="0"/>
              </a:rPr>
              <a:t>Anwendungs</a:t>
            </a:r>
            <a:r>
              <a:rPr lang="en-US" sz="1000" b="1" kern="1200" dirty="0">
                <a:solidFill>
                  <a:srgbClr val="000000"/>
                </a:solidFill>
                <a:latin typeface="Maven Pro" panose="020B0604020202020204" charset="0"/>
                <a:cs typeface="Times New Roman" panose="02020603050405020304" pitchFamily="18" charset="0"/>
              </a:rPr>
              <a:t>-</a:t>
            </a:r>
            <a:br>
              <a:rPr lang="en-US" sz="1000" b="1" kern="1200" dirty="0">
                <a:solidFill>
                  <a:srgbClr val="000000"/>
                </a:solidFill>
                <a:latin typeface="Maven Pro" panose="020B0604020202020204" charset="0"/>
                <a:cs typeface="Times New Roman" panose="02020603050405020304" pitchFamily="18" charset="0"/>
              </a:rPr>
            </a:br>
            <a:r>
              <a:rPr lang="en-US" sz="1000" b="1" kern="1200" dirty="0" err="1">
                <a:solidFill>
                  <a:srgbClr val="000000"/>
                </a:solidFill>
                <a:latin typeface="Maven Pro" panose="020B0604020202020204" charset="0"/>
                <a:cs typeface="Times New Roman" panose="02020603050405020304" pitchFamily="18" charset="0"/>
              </a:rPr>
              <a:t>bereiche</a:t>
            </a:r>
            <a:endParaRPr lang="en-US" sz="1000" b="1" kern="1200" dirty="0">
              <a:solidFill>
                <a:srgbClr val="000000"/>
              </a:solidFill>
              <a:latin typeface="Maven Pro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33" name="Freeform: Shape 18">
            <a:extLst>
              <a:ext uri="{FF2B5EF4-FFF2-40B4-BE49-F238E27FC236}">
                <a16:creationId xmlns:a16="http://schemas.microsoft.com/office/drawing/2014/main" id="{BD8D4C30-887E-60E1-0D71-138807E1C7DE}"/>
              </a:ext>
            </a:extLst>
          </p:cNvPr>
          <p:cNvSpPr>
            <a:spLocks noChangeAspect="1"/>
          </p:cNvSpPr>
          <p:nvPr/>
        </p:nvSpPr>
        <p:spPr>
          <a:xfrm>
            <a:off x="6075947" y="2275369"/>
            <a:ext cx="945000" cy="945000"/>
          </a:xfrm>
          <a:custGeom>
            <a:avLst/>
            <a:gdLst>
              <a:gd name="connsiteX0" fmla="*/ 0 w 1198441"/>
              <a:gd name="connsiteY0" fmla="*/ 599221 h 1198441"/>
              <a:gd name="connsiteX1" fmla="*/ 599221 w 1198441"/>
              <a:gd name="connsiteY1" fmla="*/ 0 h 1198441"/>
              <a:gd name="connsiteX2" fmla="*/ 1198442 w 1198441"/>
              <a:gd name="connsiteY2" fmla="*/ 599221 h 1198441"/>
              <a:gd name="connsiteX3" fmla="*/ 599221 w 1198441"/>
              <a:gd name="connsiteY3" fmla="*/ 1198442 h 1198441"/>
              <a:gd name="connsiteX4" fmla="*/ 0 w 1198441"/>
              <a:gd name="connsiteY4" fmla="*/ 599221 h 1198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8441" h="1198441">
                <a:moveTo>
                  <a:pt x="0" y="599221"/>
                </a:moveTo>
                <a:cubicBezTo>
                  <a:pt x="0" y="268280"/>
                  <a:pt x="268280" y="0"/>
                  <a:pt x="599221" y="0"/>
                </a:cubicBezTo>
                <a:cubicBezTo>
                  <a:pt x="930162" y="0"/>
                  <a:pt x="1198442" y="268280"/>
                  <a:pt x="1198442" y="599221"/>
                </a:cubicBezTo>
                <a:cubicBezTo>
                  <a:pt x="1198442" y="930162"/>
                  <a:pt x="930162" y="1198442"/>
                  <a:pt x="599221" y="1198442"/>
                </a:cubicBezTo>
                <a:cubicBezTo>
                  <a:pt x="268280" y="1198442"/>
                  <a:pt x="0" y="930162"/>
                  <a:pt x="0" y="599221"/>
                </a:cubicBezTo>
                <a:close/>
              </a:path>
            </a:pathLst>
          </a:custGeom>
          <a:solidFill>
            <a:srgbClr val="A9B4BB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141156" tIns="141156" rIns="141156" bIns="141156" numCol="1" spcCol="1270" anchor="ctr" anchorCtr="0">
            <a:noAutofit/>
          </a:bodyPr>
          <a:lstStyle/>
          <a:p>
            <a:pPr algn="ctr" defTabSz="333375">
              <a:lnSpc>
                <a:spcPct val="90000"/>
              </a:lnSpc>
              <a:spcBef>
                <a:spcPct val="0"/>
              </a:spcBef>
              <a:spcAft>
                <a:spcPts val="225"/>
              </a:spcAft>
              <a:buClrTx/>
            </a:pPr>
            <a:r>
              <a:rPr lang="en-GB" sz="1000" b="1" kern="1200" dirty="0" err="1">
                <a:solidFill>
                  <a:srgbClr val="000000"/>
                </a:solidFill>
                <a:latin typeface="Maven Pro" panose="020B0604020202020204" charset="0"/>
                <a:cs typeface="Times New Roman" panose="02020603050405020304" pitchFamily="18" charset="0"/>
              </a:rPr>
              <a:t>Branchen</a:t>
            </a:r>
            <a:endParaRPr lang="en-GB" sz="1200" b="1" kern="1200" dirty="0">
              <a:solidFill>
                <a:srgbClr val="000000"/>
              </a:solidFill>
              <a:latin typeface="Maven Pro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34" name="Freeform: Shape 19">
            <a:extLst>
              <a:ext uri="{FF2B5EF4-FFF2-40B4-BE49-F238E27FC236}">
                <a16:creationId xmlns:a16="http://schemas.microsoft.com/office/drawing/2014/main" id="{20B1FAB4-4640-8994-75B1-E49AD8CF4613}"/>
              </a:ext>
            </a:extLst>
          </p:cNvPr>
          <p:cNvSpPr/>
          <p:nvPr/>
        </p:nvSpPr>
        <p:spPr>
          <a:xfrm>
            <a:off x="4566029" y="3738039"/>
            <a:ext cx="945000" cy="945000"/>
          </a:xfrm>
          <a:custGeom>
            <a:avLst/>
            <a:gdLst>
              <a:gd name="connsiteX0" fmla="*/ 0 w 1198441"/>
              <a:gd name="connsiteY0" fmla="*/ 599221 h 1198441"/>
              <a:gd name="connsiteX1" fmla="*/ 599221 w 1198441"/>
              <a:gd name="connsiteY1" fmla="*/ 0 h 1198441"/>
              <a:gd name="connsiteX2" fmla="*/ 1198442 w 1198441"/>
              <a:gd name="connsiteY2" fmla="*/ 599221 h 1198441"/>
              <a:gd name="connsiteX3" fmla="*/ 599221 w 1198441"/>
              <a:gd name="connsiteY3" fmla="*/ 1198442 h 1198441"/>
              <a:gd name="connsiteX4" fmla="*/ 0 w 1198441"/>
              <a:gd name="connsiteY4" fmla="*/ 599221 h 1198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8441" h="1198441">
                <a:moveTo>
                  <a:pt x="0" y="599221"/>
                </a:moveTo>
                <a:cubicBezTo>
                  <a:pt x="0" y="268280"/>
                  <a:pt x="268280" y="0"/>
                  <a:pt x="599221" y="0"/>
                </a:cubicBezTo>
                <a:cubicBezTo>
                  <a:pt x="930162" y="0"/>
                  <a:pt x="1198442" y="268280"/>
                  <a:pt x="1198442" y="599221"/>
                </a:cubicBezTo>
                <a:cubicBezTo>
                  <a:pt x="1198442" y="930162"/>
                  <a:pt x="930162" y="1198442"/>
                  <a:pt x="599221" y="1198442"/>
                </a:cubicBezTo>
                <a:cubicBezTo>
                  <a:pt x="268280" y="1198442"/>
                  <a:pt x="0" y="930162"/>
                  <a:pt x="0" y="599221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141156" tIns="141156" rIns="141156" bIns="141156" numCol="1" spcCol="1270" anchor="ctr" anchorCtr="0">
            <a:noAutofit/>
          </a:bodyPr>
          <a:lstStyle/>
          <a:p>
            <a:pPr algn="ctr" defTabSz="333375">
              <a:lnSpc>
                <a:spcPct val="90000"/>
              </a:lnSpc>
              <a:spcBef>
                <a:spcPct val="0"/>
              </a:spcBef>
              <a:spcAft>
                <a:spcPts val="225"/>
              </a:spcAft>
              <a:buClrTx/>
            </a:pPr>
            <a:r>
              <a:rPr lang="en-GB" sz="1000" b="1" kern="1200" spc="-60" dirty="0">
                <a:solidFill>
                  <a:srgbClr val="000000"/>
                </a:solidFill>
                <a:latin typeface="Maven Pro" panose="020B0604020202020204" charset="0"/>
                <a:cs typeface="Times New Roman" panose="02020603050405020304" pitchFamily="18" charset="0"/>
              </a:rPr>
              <a:t>Stand der </a:t>
            </a:r>
            <a:br>
              <a:rPr lang="en-GB" sz="1000" b="1" kern="1200" spc="-60" dirty="0">
                <a:solidFill>
                  <a:srgbClr val="000000"/>
                </a:solidFill>
                <a:latin typeface="Maven Pro" panose="020B0604020202020204" charset="0"/>
                <a:cs typeface="Times New Roman" panose="02020603050405020304" pitchFamily="18" charset="0"/>
              </a:rPr>
            </a:br>
            <a:r>
              <a:rPr lang="en-GB" sz="1000" b="1" kern="1200" spc="-60" dirty="0" err="1">
                <a:solidFill>
                  <a:srgbClr val="000000"/>
                </a:solidFill>
                <a:latin typeface="Maven Pro" panose="020B0604020202020204" charset="0"/>
                <a:cs typeface="Times New Roman" panose="02020603050405020304" pitchFamily="18" charset="0"/>
              </a:rPr>
              <a:t>Forschung</a:t>
            </a:r>
            <a:endParaRPr lang="en-GB" sz="1200" b="1" kern="1200" spc="-60" dirty="0">
              <a:solidFill>
                <a:srgbClr val="000000"/>
              </a:solidFill>
              <a:latin typeface="Maven Pro" panose="020B0604020202020204" charset="0"/>
              <a:cs typeface="Times New Roman" panose="02020603050405020304" pitchFamily="18" charset="0"/>
            </a:endParaRPr>
          </a:p>
          <a:p>
            <a:pPr algn="ctr" defTabSz="33337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</a:pPr>
            <a:r>
              <a:rPr lang="en-GB" sz="675" kern="1200" dirty="0" err="1">
                <a:solidFill>
                  <a:prstClr val="black"/>
                </a:solidFill>
                <a:latin typeface="Maven Pro" panose="020B0604020202020204" charset="0"/>
                <a:ea typeface="Arial"/>
                <a:cs typeface="Arial"/>
              </a:rPr>
              <a:t>Wissenschaftliche</a:t>
            </a:r>
            <a:br>
              <a:rPr lang="en-GB" sz="675" kern="1200" dirty="0">
                <a:solidFill>
                  <a:prstClr val="black"/>
                </a:solidFill>
                <a:latin typeface="Maven Pro" panose="020B0604020202020204" charset="0"/>
                <a:ea typeface="Arial"/>
                <a:cs typeface="Arial"/>
              </a:rPr>
            </a:br>
            <a:r>
              <a:rPr lang="en-GB" sz="675" kern="1200" dirty="0" err="1">
                <a:solidFill>
                  <a:prstClr val="black"/>
                </a:solidFill>
                <a:latin typeface="Maven Pro" panose="020B0604020202020204" charset="0"/>
                <a:ea typeface="Arial"/>
                <a:cs typeface="Arial"/>
              </a:rPr>
              <a:t>Arbeiten</a:t>
            </a:r>
            <a:r>
              <a:rPr lang="en-GB" sz="675" kern="1200" dirty="0">
                <a:solidFill>
                  <a:prstClr val="black"/>
                </a:solidFill>
                <a:latin typeface="Maven Pro" panose="020B0604020202020204" charset="0"/>
                <a:ea typeface="Arial"/>
                <a:cs typeface="Arial"/>
              </a:rPr>
              <a:t> in </a:t>
            </a:r>
            <a:r>
              <a:rPr lang="en-GB" sz="675" kern="1200" dirty="0" err="1">
                <a:solidFill>
                  <a:prstClr val="black"/>
                </a:solidFill>
                <a:latin typeface="Maven Pro" panose="020B0604020202020204" charset="0"/>
                <a:ea typeface="Arial"/>
                <a:cs typeface="Arial"/>
              </a:rPr>
              <a:t>diesem</a:t>
            </a:r>
            <a:br>
              <a:rPr lang="en-GB" sz="675" kern="1200" dirty="0">
                <a:solidFill>
                  <a:prstClr val="black"/>
                </a:solidFill>
                <a:latin typeface="Maven Pro" panose="020B0604020202020204" charset="0"/>
                <a:ea typeface="Arial"/>
                <a:cs typeface="Arial"/>
              </a:rPr>
            </a:br>
            <a:r>
              <a:rPr lang="en-GB" sz="675" kern="1200" dirty="0" err="1">
                <a:solidFill>
                  <a:prstClr val="black"/>
                </a:solidFill>
                <a:latin typeface="Maven Pro" panose="020B0604020202020204" charset="0"/>
                <a:ea typeface="Arial"/>
                <a:cs typeface="Arial"/>
              </a:rPr>
              <a:t>Bereich</a:t>
            </a:r>
            <a:endParaRPr lang="en-GB" sz="600" kern="1200" dirty="0">
              <a:solidFill>
                <a:prstClr val="black"/>
              </a:solidFill>
              <a:latin typeface="Maven Pro" panose="020B0604020202020204" charset="0"/>
              <a:ea typeface="Arial"/>
              <a:cs typeface="Arial"/>
            </a:endParaRPr>
          </a:p>
        </p:txBody>
      </p:sp>
      <p:sp>
        <p:nvSpPr>
          <p:cNvPr id="35" name="Freeform: Shape 21">
            <a:extLst>
              <a:ext uri="{FF2B5EF4-FFF2-40B4-BE49-F238E27FC236}">
                <a16:creationId xmlns:a16="http://schemas.microsoft.com/office/drawing/2014/main" id="{8E95B82F-CDAC-4B16-79BD-9E0D00FA10A9}"/>
              </a:ext>
            </a:extLst>
          </p:cNvPr>
          <p:cNvSpPr>
            <a:spLocks noChangeAspect="1"/>
          </p:cNvSpPr>
          <p:nvPr/>
        </p:nvSpPr>
        <p:spPr>
          <a:xfrm>
            <a:off x="3270488" y="2275369"/>
            <a:ext cx="945000" cy="945000"/>
          </a:xfrm>
          <a:custGeom>
            <a:avLst/>
            <a:gdLst>
              <a:gd name="connsiteX0" fmla="*/ 0 w 1198441"/>
              <a:gd name="connsiteY0" fmla="*/ 599221 h 1198441"/>
              <a:gd name="connsiteX1" fmla="*/ 599221 w 1198441"/>
              <a:gd name="connsiteY1" fmla="*/ 0 h 1198441"/>
              <a:gd name="connsiteX2" fmla="*/ 1198442 w 1198441"/>
              <a:gd name="connsiteY2" fmla="*/ 599221 h 1198441"/>
              <a:gd name="connsiteX3" fmla="*/ 599221 w 1198441"/>
              <a:gd name="connsiteY3" fmla="*/ 1198442 h 1198441"/>
              <a:gd name="connsiteX4" fmla="*/ 0 w 1198441"/>
              <a:gd name="connsiteY4" fmla="*/ 599221 h 1198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8441" h="1198441">
                <a:moveTo>
                  <a:pt x="0" y="599221"/>
                </a:moveTo>
                <a:cubicBezTo>
                  <a:pt x="0" y="268280"/>
                  <a:pt x="268280" y="0"/>
                  <a:pt x="599221" y="0"/>
                </a:cubicBezTo>
                <a:cubicBezTo>
                  <a:pt x="930162" y="0"/>
                  <a:pt x="1198442" y="268280"/>
                  <a:pt x="1198442" y="599221"/>
                </a:cubicBezTo>
                <a:cubicBezTo>
                  <a:pt x="1198442" y="930162"/>
                  <a:pt x="930162" y="1198442"/>
                  <a:pt x="599221" y="1198442"/>
                </a:cubicBezTo>
                <a:cubicBezTo>
                  <a:pt x="268280" y="1198442"/>
                  <a:pt x="0" y="930162"/>
                  <a:pt x="0" y="599221"/>
                </a:cubicBezTo>
                <a:close/>
              </a:path>
            </a:pathLst>
          </a:custGeom>
          <a:solidFill>
            <a:srgbClr val="A6CBC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none" lIns="141156" tIns="141156" rIns="141156" bIns="141156" numCol="1" spcCol="1270" anchor="ctr" anchorCtr="0">
            <a:noAutofit/>
          </a:bodyPr>
          <a:lstStyle/>
          <a:p>
            <a:pPr algn="ctr" defTabSz="685800">
              <a:spcBef>
                <a:spcPct val="0"/>
              </a:spcBef>
              <a:buClrTx/>
              <a:defRPr/>
            </a:pPr>
            <a:r>
              <a:rPr lang="en-US" sz="1000" b="1" kern="1200" dirty="0" err="1">
                <a:solidFill>
                  <a:srgbClr val="000000"/>
                </a:solidFill>
                <a:latin typeface="Maven Pro" panose="020B0604020202020204" charset="0"/>
                <a:cs typeface="Times New Roman" panose="02020603050405020304" pitchFamily="18" charset="0"/>
              </a:rPr>
              <a:t>Algorithmen</a:t>
            </a:r>
            <a:br>
              <a:rPr lang="en-US" sz="675" kern="1200" dirty="0">
                <a:solidFill>
                  <a:srgbClr val="000000"/>
                </a:solidFill>
                <a:latin typeface="Maven Pro" panose="020B0604020202020204" charset="0"/>
                <a:ea typeface="Arial"/>
                <a:cs typeface="Arial"/>
              </a:rPr>
            </a:br>
            <a:endParaRPr lang="en-US" sz="600" kern="1200" dirty="0">
              <a:solidFill>
                <a:srgbClr val="000000"/>
              </a:solidFill>
              <a:latin typeface="Maven Pro" panose="020B0604020202020204" charset="0"/>
              <a:ea typeface="Arial"/>
              <a:cs typeface="Arial"/>
            </a:endParaRPr>
          </a:p>
        </p:txBody>
      </p:sp>
      <p:sp>
        <p:nvSpPr>
          <p:cNvPr id="40" name="Freeform: Shape 16">
            <a:extLst>
              <a:ext uri="{FF2B5EF4-FFF2-40B4-BE49-F238E27FC236}">
                <a16:creationId xmlns:a16="http://schemas.microsoft.com/office/drawing/2014/main" id="{0E9DDDE7-C6D1-3EBA-BB0B-3B40EDA70E6D}"/>
              </a:ext>
            </a:extLst>
          </p:cNvPr>
          <p:cNvSpPr/>
          <p:nvPr/>
        </p:nvSpPr>
        <p:spPr>
          <a:xfrm>
            <a:off x="4456725" y="2139061"/>
            <a:ext cx="1284044" cy="1284044"/>
          </a:xfrm>
          <a:custGeom>
            <a:avLst/>
            <a:gdLst>
              <a:gd name="connsiteX0" fmla="*/ 0 w 1712059"/>
              <a:gd name="connsiteY0" fmla="*/ 856030 h 1712059"/>
              <a:gd name="connsiteX1" fmla="*/ 856030 w 1712059"/>
              <a:gd name="connsiteY1" fmla="*/ 0 h 1712059"/>
              <a:gd name="connsiteX2" fmla="*/ 1712060 w 1712059"/>
              <a:gd name="connsiteY2" fmla="*/ 856030 h 1712059"/>
              <a:gd name="connsiteX3" fmla="*/ 856030 w 1712059"/>
              <a:gd name="connsiteY3" fmla="*/ 1712060 h 1712059"/>
              <a:gd name="connsiteX4" fmla="*/ 0 w 1712059"/>
              <a:gd name="connsiteY4" fmla="*/ 856030 h 1712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2059" h="1712059">
                <a:moveTo>
                  <a:pt x="0" y="856030"/>
                </a:moveTo>
                <a:cubicBezTo>
                  <a:pt x="0" y="383258"/>
                  <a:pt x="383258" y="0"/>
                  <a:pt x="856030" y="0"/>
                </a:cubicBezTo>
                <a:cubicBezTo>
                  <a:pt x="1328802" y="0"/>
                  <a:pt x="1712060" y="383258"/>
                  <a:pt x="1712060" y="856030"/>
                </a:cubicBezTo>
                <a:cubicBezTo>
                  <a:pt x="1712060" y="1328802"/>
                  <a:pt x="1328802" y="1712060"/>
                  <a:pt x="856030" y="1712060"/>
                </a:cubicBezTo>
                <a:cubicBezTo>
                  <a:pt x="383258" y="1712060"/>
                  <a:pt x="0" y="1328802"/>
                  <a:pt x="0" y="856030"/>
                </a:cubicBezTo>
                <a:close/>
              </a:path>
            </a:pathLst>
          </a:custGeom>
          <a:solidFill>
            <a:schemeClr val="bg1"/>
          </a:solidFill>
          <a:ln w="19050" cap="flat" cmpd="sng" algn="ctr">
            <a:solidFill>
              <a:srgbClr val="FDBB00"/>
            </a:solidFill>
            <a:prstDash val="solid"/>
            <a:miter lim="800000"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195664" tIns="195664" rIns="195664" bIns="195664" numCol="1" spcCol="1270" anchor="ctr" anchorCtr="0">
            <a:noAutofit/>
          </a:bodyPr>
          <a:lstStyle/>
          <a:p>
            <a:pPr marL="42863" lvl="1" algn="ctr" defTabSz="300038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</a:pPr>
            <a:r>
              <a:rPr lang="en-GB" sz="1050" b="1" kern="1200" dirty="0">
                <a:solidFill>
                  <a:srgbClr val="000000"/>
                </a:solidFill>
                <a:latin typeface="Maven Pro" panose="020B0604020202020204" charset="0"/>
                <a:cs typeface="Arial"/>
              </a:rPr>
              <a:t>Market Basket </a:t>
            </a:r>
          </a:p>
          <a:p>
            <a:pPr marL="42863" lvl="1" algn="ctr" defTabSz="300038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</a:pPr>
            <a:r>
              <a:rPr lang="en-GB" sz="1050" b="1" kern="1200" dirty="0">
                <a:solidFill>
                  <a:srgbClr val="000000"/>
                </a:solidFill>
                <a:latin typeface="Maven Pro" panose="020B0604020202020204" charset="0"/>
                <a:cs typeface="Arial"/>
              </a:rPr>
              <a:t>Analysis</a:t>
            </a:r>
            <a:br>
              <a:rPr lang="en-GB" sz="1050" b="1" kern="1200" dirty="0">
                <a:solidFill>
                  <a:srgbClr val="000000"/>
                </a:solidFill>
                <a:latin typeface="Maven Pro" panose="020B0604020202020204" charset="0"/>
                <a:cs typeface="Arial"/>
              </a:rPr>
            </a:br>
            <a:r>
              <a:rPr lang="en-GB" sz="680" kern="1200" dirty="0" err="1">
                <a:solidFill>
                  <a:srgbClr val="000000"/>
                </a:solidFill>
                <a:latin typeface="Maven Pro" panose="020B0604020202020204" charset="0"/>
                <a:cs typeface="Arial"/>
              </a:rPr>
              <a:t>Methode</a:t>
            </a:r>
            <a:r>
              <a:rPr lang="en-GB" sz="680" kern="1200" dirty="0">
                <a:solidFill>
                  <a:srgbClr val="000000"/>
                </a:solidFill>
                <a:latin typeface="Maven Pro" panose="020B0604020202020204" charset="0"/>
                <a:cs typeface="Arial"/>
              </a:rPr>
              <a:t> der </a:t>
            </a:r>
            <a:r>
              <a:rPr lang="en-GB" sz="680" kern="1200" dirty="0" err="1">
                <a:solidFill>
                  <a:srgbClr val="000000"/>
                </a:solidFill>
                <a:latin typeface="Maven Pro" panose="020B0604020202020204" charset="0"/>
                <a:cs typeface="Arial"/>
              </a:rPr>
              <a:t>Datenanalyse</a:t>
            </a:r>
            <a:endParaRPr lang="en-GB" sz="680" kern="1200" dirty="0">
              <a:solidFill>
                <a:srgbClr val="000000"/>
              </a:solidFill>
              <a:latin typeface="Maven Pro" panose="020B0604020202020204" charset="0"/>
              <a:cs typeface="Arial"/>
            </a:endParaRPr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7E2C1FC0-8434-C6A4-7DEC-8F1950444664}"/>
              </a:ext>
            </a:extLst>
          </p:cNvPr>
          <p:cNvSpPr/>
          <p:nvPr/>
        </p:nvSpPr>
        <p:spPr>
          <a:xfrm>
            <a:off x="687243" y="1153952"/>
            <a:ext cx="216000" cy="216000"/>
          </a:xfrm>
          <a:prstGeom prst="ellipse">
            <a:avLst/>
          </a:prstGeom>
          <a:solidFill>
            <a:srgbClr val="A6CBC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9525" tIns="9525" rIns="9525" bIns="9525" numCol="1" spcCol="1270" anchor="ctr" anchorCtr="0">
            <a:noAutofit/>
          </a:bodyPr>
          <a:lstStyle/>
          <a:p>
            <a:pPr defTabSz="685800">
              <a:buSzPts val="1000"/>
              <a:defRPr/>
            </a:pPr>
            <a:endParaRPr lang="fr-FR" sz="750" b="1" kern="1200">
              <a:solidFill>
                <a:prstClr val="black"/>
              </a:solidFill>
              <a:latin typeface="Maven Pro" panose="020B0604020202020204" charset="0"/>
            </a:endParaRPr>
          </a:p>
        </p:txBody>
      </p:sp>
      <p:sp>
        <p:nvSpPr>
          <p:cNvPr id="46" name="Rectangle : coins arrondis 67">
            <a:extLst>
              <a:ext uri="{FF2B5EF4-FFF2-40B4-BE49-F238E27FC236}">
                <a16:creationId xmlns:a16="http://schemas.microsoft.com/office/drawing/2014/main" id="{B84C27C6-69DA-EC93-DEBA-F703FD10A937}"/>
              </a:ext>
            </a:extLst>
          </p:cNvPr>
          <p:cNvSpPr/>
          <p:nvPr/>
        </p:nvSpPr>
        <p:spPr>
          <a:xfrm>
            <a:off x="966730" y="1153952"/>
            <a:ext cx="1900562" cy="20431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defTabSz="533400">
              <a:spcBef>
                <a:spcPts val="900"/>
              </a:spcBef>
              <a:buClrTx/>
              <a:defRPr/>
            </a:pPr>
            <a:r>
              <a:rPr lang="en-GB" sz="1200" dirty="0" err="1">
                <a:solidFill>
                  <a:schemeClr val="bg1"/>
                </a:solidFill>
                <a:latin typeface="Maven Pro" panose="020B0604020202020204" charset="0"/>
                <a:cs typeface="Times New Roman" panose="02020603050405020304" pitchFamily="18" charset="0"/>
              </a:rPr>
              <a:t>Algorithmen</a:t>
            </a:r>
            <a:endParaRPr lang="en-GB" sz="600" dirty="0">
              <a:solidFill>
                <a:schemeClr val="bg1"/>
              </a:solidFill>
              <a:latin typeface="Maven Pro" panose="020B0604020202020204" charset="0"/>
              <a:cs typeface="Times New Roman" panose="02020603050405020304" pitchFamily="18" charset="0"/>
            </a:endParaRPr>
          </a:p>
        </p:txBody>
      </p:sp>
      <p:grpSp>
        <p:nvGrpSpPr>
          <p:cNvPr id="36" name="Groupe 15">
            <a:extLst>
              <a:ext uri="{FF2B5EF4-FFF2-40B4-BE49-F238E27FC236}">
                <a16:creationId xmlns:a16="http://schemas.microsoft.com/office/drawing/2014/main" id="{61915B8D-1A31-549B-397F-19D373CB9376}"/>
              </a:ext>
            </a:extLst>
          </p:cNvPr>
          <p:cNvGrpSpPr/>
          <p:nvPr/>
        </p:nvGrpSpPr>
        <p:grpSpPr>
          <a:xfrm>
            <a:off x="266700" y="986452"/>
            <a:ext cx="2449878" cy="3732836"/>
            <a:chOff x="-375920" y="1315269"/>
            <a:chExt cx="3266504" cy="4977115"/>
          </a:xfrm>
        </p:grpSpPr>
        <p:sp>
          <p:nvSpPr>
            <p:cNvPr id="37" name="Rechteck 26">
              <a:extLst>
                <a:ext uri="{FF2B5EF4-FFF2-40B4-BE49-F238E27FC236}">
                  <a16:creationId xmlns:a16="http://schemas.microsoft.com/office/drawing/2014/main" id="{B9FE6497-D3D2-D350-994E-6709E1E2C84A}"/>
                </a:ext>
              </a:extLst>
            </p:cNvPr>
            <p:cNvSpPr/>
            <p:nvPr/>
          </p:nvSpPr>
          <p:spPr>
            <a:xfrm>
              <a:off x="-375920" y="1315269"/>
              <a:ext cx="3266504" cy="4977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  <a:defRPr/>
              </a:pPr>
              <a:endParaRPr lang="de-DE" sz="1350" kern="1200">
                <a:solidFill>
                  <a:prstClr val="white"/>
                </a:solidFill>
                <a:latin typeface="Maven Pro" panose="020B0604020202020204" charset="0"/>
                <a:cs typeface="Arial"/>
              </a:endParaRPr>
            </a:p>
          </p:txBody>
        </p:sp>
        <p:sp>
          <p:nvSpPr>
            <p:cNvPr id="38" name="Rectangle 49">
              <a:extLst>
                <a:ext uri="{FF2B5EF4-FFF2-40B4-BE49-F238E27FC236}">
                  <a16:creationId xmlns:a16="http://schemas.microsoft.com/office/drawing/2014/main" id="{01E5A384-AD3D-25BA-633E-1038FD82A32C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 bwMode="gray">
            <a:xfrm>
              <a:off x="247797" y="1931445"/>
              <a:ext cx="2377249" cy="3877986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r>
                <a:rPr lang="en-GB" sz="1050" kern="1200" dirty="0">
                  <a:solidFill>
                    <a:srgbClr val="FFFFFF"/>
                  </a:solidFill>
                  <a:latin typeface="Maven Pro" panose="020B0604020202020204" charset="0"/>
                  <a:ea typeface="+mn-lt"/>
                  <a:cs typeface="Arial"/>
                </a:rPr>
                <a:t>FP-Growth</a:t>
              </a: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endParaRPr lang="en-GB" sz="1050" kern="1200" dirty="0">
                <a:solidFill>
                  <a:srgbClr val="FFFFFF"/>
                </a:solidFill>
                <a:latin typeface="Maven Pro" panose="020B0604020202020204" charset="0"/>
                <a:ea typeface="+mn-lt"/>
                <a:cs typeface="Arial"/>
              </a:endParaRP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r>
                <a:rPr lang="en-GB" sz="1050" kern="1200" dirty="0" err="1">
                  <a:solidFill>
                    <a:srgbClr val="FFFFFF"/>
                  </a:solidFill>
                  <a:latin typeface="Maven Pro" panose="020B0604020202020204" charset="0"/>
                  <a:ea typeface="+mn-lt"/>
                  <a:cs typeface="Arial"/>
                </a:rPr>
                <a:t>Apiori</a:t>
              </a:r>
              <a:endParaRPr lang="en-GB" sz="1050" kern="1200" dirty="0">
                <a:solidFill>
                  <a:srgbClr val="FFFFFF"/>
                </a:solidFill>
                <a:latin typeface="Maven Pro" panose="020B0604020202020204" charset="0"/>
                <a:ea typeface="+mn-lt"/>
                <a:cs typeface="Arial"/>
              </a:endParaRP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endParaRPr lang="en-GB" sz="1050" kern="1200" dirty="0">
                <a:solidFill>
                  <a:srgbClr val="FFFFFF"/>
                </a:solidFill>
                <a:latin typeface="Maven Pro" panose="020B0604020202020204" charset="0"/>
                <a:ea typeface="+mn-lt"/>
                <a:cs typeface="Arial"/>
              </a:endParaRP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r>
                <a:rPr lang="fr-F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Clustering</a:t>
              </a: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endParaRPr lang="fr-FR" sz="1050" kern="1200" dirty="0">
                <a:solidFill>
                  <a:schemeClr val="bg1"/>
                </a:solidFill>
                <a:latin typeface="Maven Pro" panose="020B0604020202020204" charset="0"/>
                <a:ea typeface="+mn-lt"/>
                <a:cs typeface="Arial"/>
              </a:endParaRP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r>
                <a:rPr lang="fr-F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Neural Networks</a:t>
              </a: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endParaRPr lang="fr-FR" sz="1050" kern="1200" dirty="0">
                <a:solidFill>
                  <a:schemeClr val="bg1"/>
                </a:solidFill>
                <a:latin typeface="Maven Pro" panose="020B0604020202020204" charset="0"/>
                <a:ea typeface="+mn-lt"/>
                <a:cs typeface="Arial"/>
              </a:endParaRP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r>
                <a:rPr lang="fr-F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Collaborative </a:t>
              </a:r>
              <a:r>
                <a:rPr lang="fr-FR" sz="1050" kern="1200" dirty="0" err="1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Filtering</a:t>
              </a:r>
              <a:endParaRPr lang="fr-FR" sz="1050" kern="1200" dirty="0">
                <a:solidFill>
                  <a:schemeClr val="bg1"/>
                </a:solidFill>
                <a:latin typeface="Maven Pro" panose="020B0604020202020204" charset="0"/>
                <a:ea typeface="+mn-lt"/>
                <a:cs typeface="Arial"/>
              </a:endParaRP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endParaRPr lang="fr-FR" sz="1050" kern="1200" dirty="0">
                <a:solidFill>
                  <a:schemeClr val="bg1"/>
                </a:solidFill>
                <a:latin typeface="Maven Pro" panose="020B0604020202020204" charset="0"/>
                <a:ea typeface="+mn-lt"/>
                <a:cs typeface="Arial"/>
              </a:endParaRP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r>
                <a:rPr lang="fr-F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Eclat</a:t>
              </a: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endParaRPr lang="fr-FR" sz="1050" kern="1200" dirty="0">
                <a:solidFill>
                  <a:schemeClr val="bg1"/>
                </a:solidFill>
                <a:latin typeface="Maven Pro" panose="020B0604020202020204" charset="0"/>
                <a:ea typeface="+mn-lt"/>
                <a:cs typeface="Arial"/>
              </a:endParaRPr>
            </a:p>
            <a:p>
              <a:pPr marL="171450" indent="-171450" defTabSz="533400">
                <a:buClrTx/>
                <a:buFont typeface="Arial" panose="020B0604020202020204" pitchFamily="34" charset="0"/>
                <a:buChar char="•"/>
                <a:defRPr/>
              </a:pPr>
              <a:r>
                <a:rPr lang="fr-FR" sz="1050" kern="1200" dirty="0" err="1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Weitere</a:t>
              </a:r>
              <a:r>
                <a:rPr lang="fr-F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: </a:t>
              </a:r>
              <a:br>
                <a:rPr lang="fr-F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</a:br>
              <a:r>
                <a:rPr lang="pt-B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-AIS</a:t>
              </a:r>
              <a:br>
                <a:rPr lang="pt-B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</a:br>
              <a:r>
                <a:rPr lang="pt-B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-CBA</a:t>
              </a:r>
              <a:br>
                <a:rPr lang="pt-B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</a:br>
              <a:r>
                <a:rPr lang="pt-B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-CPAR</a:t>
              </a:r>
              <a:br>
                <a:rPr lang="pt-B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</a:br>
              <a:r>
                <a:rPr lang="pt-B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-CMAR</a:t>
              </a:r>
              <a:br>
                <a:rPr lang="pt-B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</a:br>
              <a:r>
                <a:rPr lang="pt-BR" sz="1050" kern="1200" dirty="0">
                  <a:solidFill>
                    <a:schemeClr val="bg1"/>
                  </a:solidFill>
                  <a:latin typeface="Maven Pro" panose="020B0604020202020204" charset="0"/>
                  <a:ea typeface="+mn-lt"/>
                  <a:cs typeface="Arial"/>
                </a:rPr>
                <a:t>-MCAR</a:t>
              </a:r>
            </a:p>
          </p:txBody>
        </p:sp>
      </p:grpSp>
      <p:sp>
        <p:nvSpPr>
          <p:cNvPr id="47" name="Oval 29">
            <a:extLst>
              <a:ext uri="{FF2B5EF4-FFF2-40B4-BE49-F238E27FC236}">
                <a16:creationId xmlns:a16="http://schemas.microsoft.com/office/drawing/2014/main" id="{E33FE60D-A981-B7CA-5483-FB238EC695A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700304" y="3083162"/>
            <a:ext cx="546380" cy="546629"/>
          </a:xfrm>
          <a:prstGeom prst="ellipse">
            <a:avLst/>
          </a:prstGeom>
          <a:solidFill>
            <a:srgbClr val="FF997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defTabSz="68580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US" sz="1000" kern="1200" dirty="0" err="1">
                <a:solidFill>
                  <a:schemeClr val="bg2"/>
                </a:solidFill>
                <a:latin typeface="Maven Pro" panose="020B0604020202020204" charset="0"/>
                <a:cs typeface="Arial"/>
              </a:rPr>
              <a:t>Apiori</a:t>
            </a:r>
            <a:endParaRPr lang="en-US" sz="1000" kern="1200" dirty="0">
              <a:solidFill>
                <a:schemeClr val="bg2"/>
              </a:solidFill>
              <a:latin typeface="Maven Pro" panose="020B060402020202020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4619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81318645-DDAF-8695-D73C-1D54228A5BD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6332370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95" imgH="394" progId="TCLayout.ActiveDocument.1">
                  <p:embed/>
                </p:oleObj>
              </mc:Choice>
              <mc:Fallback>
                <p:oleObj name="think-cell Folie" r:id="rId3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AD787B6-571C-1D39-B9F2-A8065E03BF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de-DE" dirty="0"/>
              <a:t>Domain Exploration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31C40E7-88F0-51FC-668C-ED16234DA2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570" b="99093" l="9958" r="89902">
                        <a14:foregroundMark x1="27209" y1="25389" x2="38008" y2="67876"/>
                        <a14:foregroundMark x1="31136" y1="42487" x2="28471" y2="93782"/>
                        <a14:foregroundMark x1="45021" y1="76036" x2="75877" y2="89249"/>
                        <a14:foregroundMark x1="75877" y1="89249" x2="76297" y2="89249"/>
                        <a14:foregroundMark x1="77560" y1="92617" x2="21318" y2="93653"/>
                        <a14:foregroundMark x1="19074" y1="86658" x2="57924" y2="81477"/>
                        <a14:foregroundMark x1="84993" y1="93394" x2="50491" y2="91969"/>
                        <a14:foregroundMark x1="50491" y1="91969" x2="50491" y2="91969"/>
                        <a14:foregroundMark x1="68163" y1="10363" x2="69986" y2="8161"/>
                        <a14:foregroundMark x1="79944" y1="28886" x2="76438" y2="34974"/>
                        <a14:foregroundMark x1="68303" y1="7513" x2="68583" y2="6995"/>
                        <a14:foregroundMark x1="71669" y1="6347" x2="70968" y2="7254"/>
                        <a14:foregroundMark x1="69986" y1="5570" x2="69986" y2="5570"/>
                        <a14:foregroundMark x1="21038" y1="27332" x2="18233" y2="31218"/>
                        <a14:foregroundMark x1="20056" y1="31218" x2="18093" y2="30829"/>
                        <a14:foregroundMark x1="20617" y1="31218" x2="16690" y2="31218"/>
                        <a14:foregroundMark x1="18794" y1="77591" x2="18794" y2="96503"/>
                        <a14:foregroundMark x1="17532" y1="76295" x2="16269" y2="76295"/>
                        <a14:foregroundMark x1="83310" y1="88472" x2="84292" y2="98964"/>
                        <a14:foregroundMark x1="86957" y1="87176" x2="86957" y2="87176"/>
                        <a14:foregroundMark x1="86536" y1="87824" x2="86536" y2="87824"/>
                        <a14:foregroundMark x1="85835" y1="91321" x2="85133" y2="99093"/>
                        <a14:foregroundMark x1="84712" y1="64637" x2="84712" y2="64637"/>
                        <a14:foregroundMark x1="85133" y1="64767" x2="85133" y2="64767"/>
                        <a14:foregroundMark x1="85554" y1="65415" x2="85554" y2="65415"/>
                        <a14:foregroundMark x1="86396" y1="93523" x2="86396" y2="93523"/>
                        <a14:foregroundMark x1="86396" y1="94689" x2="86396" y2="94689"/>
                        <a14:foregroundMark x1="86536" y1="94689" x2="86536" y2="94689"/>
                        <a14:foregroundMark x1="15568" y1="92098" x2="15568" y2="92098"/>
                        <a14:foregroundMark x1="21599" y1="45207" x2="21599" y2="45207"/>
                        <a14:foregroundMark x1="20898" y1="45207" x2="20898" y2="45207"/>
                        <a14:foregroundMark x1="16410" y1="59197" x2="16550" y2="56347"/>
                        <a14:foregroundMark x1="16690" y1="58031" x2="16550" y2="54663"/>
                        <a14:foregroundMark x1="15428" y1="76166" x2="15428" y2="76166"/>
                        <a14:foregroundMark x1="15708" y1="85363" x2="15708" y2="85363"/>
                        <a14:foregroundMark x1="14586" y1="90415" x2="14586" y2="92617"/>
                        <a14:foregroundMark x1="20898" y1="36140" x2="20898" y2="36140"/>
                        <a14:foregroundMark x1="20337" y1="36269" x2="20337" y2="362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51097" y="3149288"/>
            <a:ext cx="1841805" cy="1994212"/>
          </a:xfrm>
          <a:prstGeom prst="rect">
            <a:avLst/>
          </a:prstGeom>
        </p:spPr>
      </p:pic>
      <p:sp>
        <p:nvSpPr>
          <p:cNvPr id="12" name="Google Shape;465;p26">
            <a:extLst>
              <a:ext uri="{FF2B5EF4-FFF2-40B4-BE49-F238E27FC236}">
                <a16:creationId xmlns:a16="http://schemas.microsoft.com/office/drawing/2014/main" id="{993FD2C6-9FA8-1380-0164-DFB443C56B4C}"/>
              </a:ext>
            </a:extLst>
          </p:cNvPr>
          <p:cNvSpPr txBox="1">
            <a:spLocks/>
          </p:cNvSpPr>
          <p:nvPr/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Wissenschaftliche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Werke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als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Grundlagen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zum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Thema Market Basket Analysis:</a:t>
            </a:r>
          </a:p>
          <a:p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000" b="1" dirty="0">
                <a:solidFill>
                  <a:schemeClr val="bg1"/>
                </a:solidFill>
                <a:latin typeface="Maven Pro" panose="020B0604020202020204" charset="0"/>
              </a:rPr>
              <a:t>Fast algorithms for mining association rules in large databases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</a:rPr>
              <a:t>. In Proceedings of the 20th international conference on Very large data bases (pp. 487-499); Agrawal, R., &amp; Srikant, R. (1994). </a:t>
            </a: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000" b="1" dirty="0">
                <a:solidFill>
                  <a:schemeClr val="bg1"/>
                </a:solidFill>
                <a:latin typeface="Maven Pro" panose="020B0604020202020204" charset="0"/>
              </a:rPr>
              <a:t>Mining frequent patterns without candidate generation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</a:rPr>
              <a:t>. In ACM SIGMOD Record (Vol. 29, No. 2, pp. 1-12).; Han, J., Pei, J., &amp; Yin, Y. (2000). </a:t>
            </a: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000" b="1" dirty="0">
                <a:solidFill>
                  <a:schemeClr val="bg1"/>
                </a:solidFill>
                <a:latin typeface="Maven Pro" panose="020B0604020202020204" charset="0"/>
              </a:rPr>
              <a:t>Dynamic itemset counting and implication rules for market basket data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</a:rPr>
              <a:t>. In Proceedings of the 1997 ACM SIGMOD international conference on Management of data, pages 255–264, 1997.; S. Brin, R. Motwani, J. D. Ullman, and S. </a:t>
            </a:r>
            <a:r>
              <a:rPr lang="en-US" sz="1000" dirty="0" err="1">
                <a:solidFill>
                  <a:schemeClr val="bg1"/>
                </a:solidFill>
                <a:latin typeface="Maven Pro" panose="020B0604020202020204" charset="0"/>
              </a:rPr>
              <a:t>Tsur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</a:rPr>
              <a:t>. </a:t>
            </a: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000" b="1" dirty="0" err="1">
                <a:solidFill>
                  <a:schemeClr val="bg1"/>
                </a:solidFill>
                <a:latin typeface="Maven Pro" panose="020B0604020202020204" charset="0"/>
              </a:rPr>
              <a:t>JSome</a:t>
            </a:r>
            <a:r>
              <a:rPr lang="en-US" sz="1000" b="1" dirty="0">
                <a:solidFill>
                  <a:schemeClr val="bg1"/>
                </a:solidFill>
                <a:latin typeface="Maven Pro" panose="020B0604020202020204" charset="0"/>
              </a:rPr>
              <a:t> methods for classification and analysis of multivariate observations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</a:rPr>
              <a:t>. In Proceedings of 5-th Berkeley Symposium on Mathematical Statistics and Probability, volume 1, pages 281–297, 1967.; . B. MacQueen. </a:t>
            </a: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000" b="1" dirty="0">
                <a:solidFill>
                  <a:schemeClr val="bg1"/>
                </a:solidFill>
                <a:latin typeface="Maven Pro" panose="020B0604020202020204" charset="0"/>
              </a:rPr>
              <a:t>Market Basket Analysis Trend Analysis of Association rules in different time perio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</a:rPr>
              <a:t>ds 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  <a:hlinkClick r:id="rId7"/>
              </a:rPr>
              <a:t>https://run.unl.pt/bitstream/10362/80955/1/TEGI0458.pdf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000" b="1" dirty="0">
                <a:solidFill>
                  <a:schemeClr val="bg1"/>
                </a:solidFill>
                <a:latin typeface="Maven Pro" panose="020B0604020202020204" charset="0"/>
              </a:rPr>
              <a:t>Market Basket Analysis to Identify Customer Behaviors  by Way of Transaction Data 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  <a:hlinkClick r:id="rId8"/>
              </a:rPr>
              <a:t>https://www.researchgate.net/publication/322161863_Market_Basket_Analysis_to_Identify_Customer_Behaviours_by_Way_of_Transaction_Data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sz="1000" b="1" dirty="0">
                <a:solidFill>
                  <a:schemeClr val="bg1"/>
                </a:solidFill>
                <a:latin typeface="Maven Pro" panose="020B0604020202020204" charset="0"/>
              </a:rPr>
              <a:t>Market Basket Analysis 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  <a:hlinkClick r:id="rId9"/>
              </a:rPr>
              <a:t>https://link.springer.com/referenceworkentry/10.1007/978-1-4899-7687-1_100284</a:t>
            </a:r>
            <a:r>
              <a:rPr lang="en-US" sz="1000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226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65280A3-16C3-ACF5-6FC9-458E8CCD580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878177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95" imgH="394" progId="TCLayout.ActiveDocument.1">
                  <p:embed/>
                </p:oleObj>
              </mc:Choice>
              <mc:Fallback>
                <p:oleObj name="think-cell Folie" r:id="rId3" imgW="395" imgH="394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65280A3-16C3-ACF5-6FC9-458E8CCD58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el 4">
            <a:extLst>
              <a:ext uri="{FF2B5EF4-FFF2-40B4-BE49-F238E27FC236}">
                <a16:creationId xmlns:a16="http://schemas.microsoft.com/office/drawing/2014/main" id="{0EFB477B-4E8C-28BA-48B0-D5A2A688CA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825" y="411675"/>
            <a:ext cx="6501642" cy="577800"/>
          </a:xfrm>
        </p:spPr>
        <p:txBody>
          <a:bodyPr vert="horz"/>
          <a:lstStyle/>
          <a:p>
            <a:r>
              <a:rPr lang="de-DE" dirty="0"/>
              <a:t>Unterstützende Forschungsfragen</a:t>
            </a:r>
          </a:p>
        </p:txBody>
      </p:sp>
      <p:sp>
        <p:nvSpPr>
          <p:cNvPr id="4" name="Google Shape;465;p26">
            <a:extLst>
              <a:ext uri="{FF2B5EF4-FFF2-40B4-BE49-F238E27FC236}">
                <a16:creationId xmlns:a16="http://schemas.microsoft.com/office/drawing/2014/main" id="{5033B99C-6439-D055-1E3C-2372C102137B}"/>
              </a:ext>
            </a:extLst>
          </p:cNvPr>
          <p:cNvSpPr txBox="1">
            <a:spLocks/>
          </p:cNvSpPr>
          <p:nvPr/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Die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folgenden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Forschungsfragen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unterstützen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unsere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Zielsetzung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:</a:t>
            </a:r>
          </a:p>
          <a:p>
            <a:pPr>
              <a:spcBef>
                <a:spcPts val="1600"/>
              </a:spcBef>
            </a:pP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Kaufverhalten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der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Kunden</a:t>
            </a: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Welche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Produkte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werden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oft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zusammen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gekauft</a:t>
            </a: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In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welchem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Monat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sich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welche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Produkte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attraktiv</a:t>
            </a: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Welche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Produkte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lassen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sich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Wochenende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besser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verkaufen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?</a:t>
            </a:r>
          </a:p>
          <a:p>
            <a:pPr marL="457200" indent="-304800"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(Optional: </a:t>
            </a:r>
            <a:r>
              <a:rPr lang="de-DE" dirty="0">
                <a:solidFill>
                  <a:schemeClr val="bg1"/>
                </a:solidFill>
                <a:latin typeface="Maven Pro" panose="020B0604020202020204" charset="0"/>
              </a:rPr>
              <a:t>Anteil vegetarisch/vegan/insgesamt an Produkten)</a:t>
            </a: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729355-164C-5B2D-5287-9687D15F721C}"/>
              </a:ext>
            </a:extLst>
          </p:cNvPr>
          <p:cNvSpPr/>
          <p:nvPr/>
        </p:nvSpPr>
        <p:spPr>
          <a:xfrm rot="1647492">
            <a:off x="6265333" y="1126067"/>
            <a:ext cx="1955800" cy="54186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00000"/>
                </a:solidFill>
              </a:rPr>
              <a:t>Anpassen</a:t>
            </a:r>
          </a:p>
        </p:txBody>
      </p:sp>
    </p:spTree>
    <p:extLst>
      <p:ext uri="{BB962C8B-B14F-4D97-AF65-F5344CB8AC3E}">
        <p14:creationId xmlns:p14="http://schemas.microsoft.com/office/powerpoint/2010/main" val="3497518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65280A3-16C3-ACF5-6FC9-458E8CCD580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645536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95" imgH="394" progId="TCLayout.ActiveDocument.1">
                  <p:embed/>
                </p:oleObj>
              </mc:Choice>
              <mc:Fallback>
                <p:oleObj name="think-cell Folie" r:id="rId3" imgW="395" imgH="394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65280A3-16C3-ACF5-6FC9-458E8CCD58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el 4">
            <a:extLst>
              <a:ext uri="{FF2B5EF4-FFF2-40B4-BE49-F238E27FC236}">
                <a16:creationId xmlns:a16="http://schemas.microsoft.com/office/drawing/2014/main" id="{0EFB477B-4E8C-28BA-48B0-D5A2A688CA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de-DE" dirty="0"/>
              <a:t>Data Exploration</a:t>
            </a:r>
          </a:p>
        </p:txBody>
      </p:sp>
    </p:spTree>
    <p:extLst>
      <p:ext uri="{BB962C8B-B14F-4D97-AF65-F5344CB8AC3E}">
        <p14:creationId xmlns:p14="http://schemas.microsoft.com/office/powerpoint/2010/main" val="38864766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DkrLZe3UlGN_QmkE9_Oi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744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7468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746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250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250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250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7250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744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7444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TFPLAYOUTCOLUMNS" val="1"/>
  <p:tag name="BTFPLAYOUTENABLED" val="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935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935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5935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White Backgrounds">
  <a:themeElements>
    <a:clrScheme name="Akkodis 2">
      <a:dk1>
        <a:srgbClr val="000000"/>
      </a:dk1>
      <a:lt1>
        <a:srgbClr val="FFFFFF"/>
      </a:lt1>
      <a:dk2>
        <a:srgbClr val="001F32"/>
      </a:dk2>
      <a:lt2>
        <a:srgbClr val="E7E6E6"/>
      </a:lt2>
      <a:accent1>
        <a:srgbClr val="001F32"/>
      </a:accent1>
      <a:accent2>
        <a:srgbClr val="FBB800"/>
      </a:accent2>
      <a:accent3>
        <a:srgbClr val="FFFFFF"/>
      </a:accent3>
      <a:accent4>
        <a:srgbClr val="001F32"/>
      </a:accent4>
      <a:accent5>
        <a:srgbClr val="FFFFFF"/>
      </a:accent5>
      <a:accent6>
        <a:srgbClr val="FBB800"/>
      </a:accent6>
      <a:hlink>
        <a:srgbClr val="0563C1"/>
      </a:hlink>
      <a:folHlink>
        <a:srgbClr val="954F72"/>
      </a:folHlink>
    </a:clrScheme>
    <a:fontScheme name="AKKA modis Interim Dark_16.9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1"/>
        </a:solidFill>
        <a:ln w="9525">
          <a:solidFill>
            <a:schemeClr val="tx1"/>
          </a:solidFill>
        </a:ln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indent="0" algn="ctr">
          <a:buNone/>
          <a:defRPr sz="16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 cap="flat">
          <a:solidFill>
            <a:schemeClr val="tx1"/>
          </a:solidFill>
          <a:miter lim="800000"/>
          <a:tailEnd type="none" w="med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none" lIns="36000" tIns="36000" rIns="36000" bIns="36000" rtlCol="0">
        <a:spAutoFit/>
      </a:bodyPr>
      <a:lstStyle>
        <a:defPPr marL="0" indent="0">
          <a:buNone/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Z5RE_16.9_SampleFile_vF.pptx" id="{91C5FECB-731B-4237-81EB-DB5E757377E6}" vid="{758C4D5D-C3E2-4A1A-9047-65C2CB5168F4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2320</Words>
  <Application>Microsoft Office PowerPoint</Application>
  <PresentationFormat>Bildschirmpräsentation (16:9)</PresentationFormat>
  <Paragraphs>377</Paragraphs>
  <Slides>52</Slides>
  <Notes>44</Notes>
  <HiddenSlides>40</HiddenSlides>
  <MMClips>0</MMClips>
  <ScaleCrop>false</ScaleCrop>
  <HeadingPairs>
    <vt:vector size="8" baseType="variant">
      <vt:variant>
        <vt:lpstr>Verwendete Schriftarten</vt:lpstr>
      </vt:variant>
      <vt:variant>
        <vt:i4>16</vt:i4>
      </vt:variant>
      <vt:variant>
        <vt:lpstr>Design</vt:lpstr>
      </vt:variant>
      <vt:variant>
        <vt:i4>3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52</vt:i4>
      </vt:variant>
    </vt:vector>
  </HeadingPairs>
  <TitlesOfParts>
    <vt:vector size="72" baseType="lpstr">
      <vt:lpstr>Fira Sans Extra Condensed Medium</vt:lpstr>
      <vt:lpstr>Advent Pro SemiBold</vt:lpstr>
      <vt:lpstr>Advent Pro Medium</vt:lpstr>
      <vt:lpstr>Roboto</vt:lpstr>
      <vt:lpstr>Amatic SC</vt:lpstr>
      <vt:lpstr>Livvic Light</vt:lpstr>
      <vt:lpstr>Proxima Nova Semibold</vt:lpstr>
      <vt:lpstr>Share Tech</vt:lpstr>
      <vt:lpstr>Fira Sans Condensed Medium</vt:lpstr>
      <vt:lpstr>Nunito Light</vt:lpstr>
      <vt:lpstr>Proxima Nova</vt:lpstr>
      <vt:lpstr>Maven Pro</vt:lpstr>
      <vt:lpstr>Calibri</vt:lpstr>
      <vt:lpstr>Roboto Medium</vt:lpstr>
      <vt:lpstr>Maven Pro SemiBold</vt:lpstr>
      <vt:lpstr>Arial</vt:lpstr>
      <vt:lpstr>Data Science Consulting by Slidesgo</vt:lpstr>
      <vt:lpstr>Slidesgo Final Pages</vt:lpstr>
      <vt:lpstr>1_White Backgrounds</vt:lpstr>
      <vt:lpstr>think-cell Folie</vt:lpstr>
      <vt:lpstr>DATA SCIENCE PROTOTYPE</vt:lpstr>
      <vt:lpstr>Einführung in den use case</vt:lpstr>
      <vt:lpstr>Scope</vt:lpstr>
      <vt:lpstr>Scope</vt:lpstr>
      <vt:lpstr>Scope - Nutzen und Vergleich verschiedener Algorithmen in mehreren Iterationen</vt:lpstr>
      <vt:lpstr>Domain Exploration</vt:lpstr>
      <vt:lpstr>Domain Exploration</vt:lpstr>
      <vt:lpstr>Unterstützende Forschungsfragen</vt:lpstr>
      <vt:lpstr>Data Exploration</vt:lpstr>
      <vt:lpstr>Modeling</vt:lpstr>
      <vt:lpstr>Results</vt:lpstr>
      <vt:lpstr>Reflection</vt:lpstr>
      <vt:lpstr>Scope</vt:lpstr>
      <vt:lpstr>Selection of data set</vt:lpstr>
      <vt:lpstr>CONTENTS OF THIS TEMPLATE</vt:lpstr>
      <vt:lpstr>TARGET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PROTOTYPE</dc:title>
  <cp:lastModifiedBy>Alexander BENZ</cp:lastModifiedBy>
  <cp:revision>40</cp:revision>
  <dcterms:modified xsi:type="dcterms:W3CDTF">2023-02-07T09:56:42Z</dcterms:modified>
</cp:coreProperties>
</file>